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63" r:id="rId4"/>
    <p:sldId id="258" r:id="rId5"/>
    <p:sldId id="259" r:id="rId6"/>
    <p:sldId id="260" r:id="rId7"/>
    <p:sldId id="266" r:id="rId8"/>
    <p:sldId id="261" r:id="rId9"/>
    <p:sldId id="262"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4" d="100"/>
          <a:sy n="104" d="100"/>
        </p:scale>
        <p:origin x="7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udhari, Ninad" userId="61f91424-92f2-4296-a5ff-baab0da26c39" providerId="ADAL" clId="{6A934213-1BF2-44A5-9C59-2C13F4323A35}"/>
    <pc:docChg chg="undo custSel addSld delSld modSld sldOrd">
      <pc:chgData name="Chaudhari, Ninad" userId="61f91424-92f2-4296-a5ff-baab0da26c39" providerId="ADAL" clId="{6A934213-1BF2-44A5-9C59-2C13F4323A35}" dt="2017-10-18T21:23:21.955" v="3887" actId="20577"/>
      <pc:docMkLst>
        <pc:docMk/>
      </pc:docMkLst>
      <pc:sldChg chg="modSp">
        <pc:chgData name="Chaudhari, Ninad" userId="61f91424-92f2-4296-a5ff-baab0da26c39" providerId="ADAL" clId="{6A934213-1BF2-44A5-9C59-2C13F4323A35}" dt="2017-10-18T21:23:21.955" v="3887" actId="20577"/>
        <pc:sldMkLst>
          <pc:docMk/>
          <pc:sldMk cId="2113008572" sldId="256"/>
        </pc:sldMkLst>
        <pc:spChg chg="mod">
          <ac:chgData name="Chaudhari, Ninad" userId="61f91424-92f2-4296-a5ff-baab0da26c39" providerId="ADAL" clId="{6A934213-1BF2-44A5-9C59-2C13F4323A35}" dt="2017-10-18T21:23:21.955" v="3887" actId="20577"/>
          <ac:spMkLst>
            <pc:docMk/>
            <pc:sldMk cId="2113008572" sldId="256"/>
            <ac:spMk id="3" creationId="{5159DDC9-38C6-4623-8ECD-14A5B962E53D}"/>
          </ac:spMkLst>
        </pc:spChg>
      </pc:sldChg>
      <pc:sldChg chg="modSp modNotesTx">
        <pc:chgData name="Chaudhari, Ninad" userId="61f91424-92f2-4296-a5ff-baab0da26c39" providerId="ADAL" clId="{6A934213-1BF2-44A5-9C59-2C13F4323A35}" dt="2017-10-18T21:06:57.184" v="3401" actId="20577"/>
        <pc:sldMkLst>
          <pc:docMk/>
          <pc:sldMk cId="3600421640" sldId="257"/>
        </pc:sldMkLst>
        <pc:graphicFrameChg chg="mod">
          <ac:chgData name="Chaudhari, Ninad" userId="61f91424-92f2-4296-a5ff-baab0da26c39" providerId="ADAL" clId="{6A934213-1BF2-44A5-9C59-2C13F4323A35}" dt="2017-10-18T21:06:57.184" v="3401" actId="20577"/>
          <ac:graphicFrameMkLst>
            <pc:docMk/>
            <pc:sldMk cId="3600421640" sldId="257"/>
            <ac:graphicFrameMk id="5" creationId="{00000000-0000-0000-0000-000000000000}"/>
          </ac:graphicFrameMkLst>
        </pc:graphicFrameChg>
      </pc:sldChg>
      <pc:sldChg chg="modSp">
        <pc:chgData name="Chaudhari, Ninad" userId="61f91424-92f2-4296-a5ff-baab0da26c39" providerId="ADAL" clId="{6A934213-1BF2-44A5-9C59-2C13F4323A35}" dt="2017-10-18T21:09:21.904" v="3746" actId="20577"/>
        <pc:sldMkLst>
          <pc:docMk/>
          <pc:sldMk cId="162850357" sldId="259"/>
        </pc:sldMkLst>
        <pc:spChg chg="mod">
          <ac:chgData name="Chaudhari, Ninad" userId="61f91424-92f2-4296-a5ff-baab0da26c39" providerId="ADAL" clId="{6A934213-1BF2-44A5-9C59-2C13F4323A35}" dt="2017-10-18T21:09:21.904" v="3746" actId="20577"/>
          <ac:spMkLst>
            <pc:docMk/>
            <pc:sldMk cId="162850357" sldId="259"/>
            <ac:spMk id="3" creationId="{8F157C58-AD53-4863-A343-7FD032A8CB95}"/>
          </ac:spMkLst>
        </pc:spChg>
      </pc:sldChg>
      <pc:sldChg chg="addSp modSp">
        <pc:chgData name="Chaudhari, Ninad" userId="61f91424-92f2-4296-a5ff-baab0da26c39" providerId="ADAL" clId="{6A934213-1BF2-44A5-9C59-2C13F4323A35}" dt="2017-10-16T04:52:46.937" v="2790" actId="1076"/>
        <pc:sldMkLst>
          <pc:docMk/>
          <pc:sldMk cId="1201631796" sldId="260"/>
        </pc:sldMkLst>
        <pc:spChg chg="add mod">
          <ac:chgData name="Chaudhari, Ninad" userId="61f91424-92f2-4296-a5ff-baab0da26c39" providerId="ADAL" clId="{6A934213-1BF2-44A5-9C59-2C13F4323A35}" dt="2017-10-16T04:52:46.937" v="2790" actId="1076"/>
          <ac:spMkLst>
            <pc:docMk/>
            <pc:sldMk cId="1201631796" sldId="260"/>
            <ac:spMk id="8" creationId="{D70F66AC-E4E8-4EFE-8DC3-7E3FA5545805}"/>
          </ac:spMkLst>
        </pc:spChg>
      </pc:sldChg>
      <pc:sldChg chg="addSp delSp modSp ord">
        <pc:chgData name="Chaudhari, Ninad" userId="61f91424-92f2-4296-a5ff-baab0da26c39" providerId="ADAL" clId="{6A934213-1BF2-44A5-9C59-2C13F4323A35}" dt="2017-10-18T21:22:08.182" v="3860" actId="20577"/>
        <pc:sldMkLst>
          <pc:docMk/>
          <pc:sldMk cId="2631891542" sldId="261"/>
        </pc:sldMkLst>
        <pc:spChg chg="add mod">
          <ac:chgData name="Chaudhari, Ninad" userId="61f91424-92f2-4296-a5ff-baab0da26c39" providerId="ADAL" clId="{6A934213-1BF2-44A5-9C59-2C13F4323A35}" dt="2017-10-18T21:22:08.182" v="3860" actId="20577"/>
          <ac:spMkLst>
            <pc:docMk/>
            <pc:sldMk cId="2631891542" sldId="261"/>
            <ac:spMk id="6" creationId="{26EAC40B-A8F7-4210-BB2A-F942D1623BF6}"/>
          </ac:spMkLst>
        </pc:spChg>
        <pc:spChg chg="mod">
          <ac:chgData name="Chaudhari, Ninad" userId="61f91424-92f2-4296-a5ff-baab0da26c39" providerId="ADAL" clId="{6A934213-1BF2-44A5-9C59-2C13F4323A35}" dt="2017-10-18T21:20:51.727" v="3799" actId="20577"/>
          <ac:spMkLst>
            <pc:docMk/>
            <pc:sldMk cId="2631891542" sldId="261"/>
            <ac:spMk id="11" creationId="{58FAD436-170F-4A22-B4FD-F60AD94DB9FE}"/>
          </ac:spMkLst>
        </pc:spChg>
        <pc:picChg chg="add del mod">
          <ac:chgData name="Chaudhari, Ninad" userId="61f91424-92f2-4296-a5ff-baab0da26c39" providerId="ADAL" clId="{6A934213-1BF2-44A5-9C59-2C13F4323A35}" dt="2017-10-18T21:19:57.710" v="3783" actId="20577"/>
          <ac:picMkLst>
            <pc:docMk/>
            <pc:sldMk cId="2631891542" sldId="261"/>
            <ac:picMk id="3" creationId="{94E64E92-8D81-40A3-97A6-40934485B74F}"/>
          </ac:picMkLst>
        </pc:picChg>
        <pc:picChg chg="add mod modCrop">
          <ac:chgData name="Chaudhari, Ninad" userId="61f91424-92f2-4296-a5ff-baab0da26c39" providerId="ADAL" clId="{6A934213-1BF2-44A5-9C59-2C13F4323A35}" dt="2017-10-18T21:21:00.340" v="3800" actId="14100"/>
          <ac:picMkLst>
            <pc:docMk/>
            <pc:sldMk cId="2631891542" sldId="261"/>
            <ac:picMk id="5" creationId="{1F9A8227-7BD8-4BF8-B437-F5354A2F6BA6}"/>
          </ac:picMkLst>
        </pc:picChg>
      </pc:sldChg>
      <pc:sldChg chg="addSp modSp">
        <pc:chgData name="Chaudhari, Ninad" userId="61f91424-92f2-4296-a5ff-baab0da26c39" providerId="ADAL" clId="{6A934213-1BF2-44A5-9C59-2C13F4323A35}" dt="2017-10-16T04:52:20.915" v="2780" actId="20577"/>
        <pc:sldMkLst>
          <pc:docMk/>
          <pc:sldMk cId="124387506" sldId="262"/>
        </pc:sldMkLst>
        <pc:spChg chg="add mod">
          <ac:chgData name="Chaudhari, Ninad" userId="61f91424-92f2-4296-a5ff-baab0da26c39" providerId="ADAL" clId="{6A934213-1BF2-44A5-9C59-2C13F4323A35}" dt="2017-10-16T04:52:20.915" v="2780" actId="20577"/>
          <ac:spMkLst>
            <pc:docMk/>
            <pc:sldMk cId="124387506" sldId="262"/>
            <ac:spMk id="15" creationId="{E44E913B-A9D6-4B84-B57C-380FF28EEA19}"/>
          </ac:spMkLst>
        </pc:spChg>
      </pc:sldChg>
      <pc:sldChg chg="addSp modSp del">
        <pc:chgData name="Chaudhari, Ninad" userId="61f91424-92f2-4296-a5ff-baab0da26c39" providerId="ADAL" clId="{6A934213-1BF2-44A5-9C59-2C13F4323A35}" dt="2017-10-18T21:04:09.368" v="3129" actId="2696"/>
        <pc:sldMkLst>
          <pc:docMk/>
          <pc:sldMk cId="3968925119" sldId="264"/>
        </pc:sldMkLst>
        <pc:spChg chg="add mod">
          <ac:chgData name="Chaudhari, Ninad" userId="61f91424-92f2-4296-a5ff-baab0da26c39" providerId="ADAL" clId="{6A934213-1BF2-44A5-9C59-2C13F4323A35}" dt="2017-10-16T04:53:45.207" v="2968" actId="1076"/>
          <ac:spMkLst>
            <pc:docMk/>
            <pc:sldMk cId="3968925119" sldId="264"/>
            <ac:spMk id="6" creationId="{03B2963C-184E-4247-A398-84E248C6E73C}"/>
          </ac:spMkLst>
        </pc:spChg>
      </pc:sldChg>
      <pc:sldChg chg="addSp modSp del">
        <pc:chgData name="Chaudhari, Ninad" userId="61f91424-92f2-4296-a5ff-baab0da26c39" providerId="ADAL" clId="{6A934213-1BF2-44A5-9C59-2C13F4323A35}" dt="2017-10-18T21:04:09.345" v="3128" actId="2696"/>
        <pc:sldMkLst>
          <pc:docMk/>
          <pc:sldMk cId="3985615876" sldId="265"/>
        </pc:sldMkLst>
        <pc:spChg chg="add mod">
          <ac:chgData name="Chaudhari, Ninad" userId="61f91424-92f2-4296-a5ff-baab0da26c39" providerId="ADAL" clId="{6A934213-1BF2-44A5-9C59-2C13F4323A35}" dt="2017-10-16T04:54:30.994" v="3097" actId="20577"/>
          <ac:spMkLst>
            <pc:docMk/>
            <pc:sldMk cId="3985615876" sldId="265"/>
            <ac:spMk id="4" creationId="{749CA436-3D77-44A3-AF69-711C4BA485DA}"/>
          </ac:spMkLst>
        </pc:spChg>
      </pc:sldChg>
      <pc:sldChg chg="addSp modSp add ord">
        <pc:chgData name="Chaudhari, Ninad" userId="61f91424-92f2-4296-a5ff-baab0da26c39" providerId="ADAL" clId="{6A934213-1BF2-44A5-9C59-2C13F4323A35}" dt="2017-10-18T21:09:37.076" v="3749" actId="20577"/>
        <pc:sldMkLst>
          <pc:docMk/>
          <pc:sldMk cId="3629970528" sldId="266"/>
        </pc:sldMkLst>
        <pc:spChg chg="mod">
          <ac:chgData name="Chaudhari, Ninad" userId="61f91424-92f2-4296-a5ff-baab0da26c39" providerId="ADAL" clId="{6A934213-1BF2-44A5-9C59-2C13F4323A35}" dt="2017-10-16T03:52:14.741" v="24" actId="20577"/>
          <ac:spMkLst>
            <pc:docMk/>
            <pc:sldMk cId="3629970528" sldId="266"/>
            <ac:spMk id="2" creationId="{D8ED90EC-00E8-45FF-8EFA-04C3FC8C1C32}"/>
          </ac:spMkLst>
        </pc:spChg>
        <pc:spChg chg="mod">
          <ac:chgData name="Chaudhari, Ninad" userId="61f91424-92f2-4296-a5ff-baab0da26c39" providerId="ADAL" clId="{6A934213-1BF2-44A5-9C59-2C13F4323A35}" dt="2017-10-18T21:09:37.076" v="3749" actId="20577"/>
          <ac:spMkLst>
            <pc:docMk/>
            <pc:sldMk cId="3629970528" sldId="266"/>
            <ac:spMk id="3" creationId="{C50733D9-D6E0-4971-BAC3-F82B83A8006A}"/>
          </ac:spMkLst>
        </pc:spChg>
        <pc:picChg chg="add mod">
          <ac:chgData name="Chaudhari, Ninad" userId="61f91424-92f2-4296-a5ff-baab0da26c39" providerId="ADAL" clId="{6A934213-1BF2-44A5-9C59-2C13F4323A35}" dt="2017-10-16T04:04:38.549" v="326" actId="14100"/>
          <ac:picMkLst>
            <pc:docMk/>
            <pc:sldMk cId="3629970528" sldId="266"/>
            <ac:picMk id="5" creationId="{E7266BE5-FE12-4846-8FB4-0131D2200BA9}"/>
          </ac:picMkLst>
        </pc:picChg>
        <pc:picChg chg="add mod">
          <ac:chgData name="Chaudhari, Ninad" userId="61f91424-92f2-4296-a5ff-baab0da26c39" providerId="ADAL" clId="{6A934213-1BF2-44A5-9C59-2C13F4323A35}" dt="2017-10-16T04:08:35.753" v="497" actId="1076"/>
          <ac:picMkLst>
            <pc:docMk/>
            <pc:sldMk cId="3629970528" sldId="266"/>
            <ac:picMk id="7" creationId="{8443C9BD-A4F4-44AF-AFAB-AD037A083464}"/>
          </ac:picMkLst>
        </pc:picChg>
        <pc:picChg chg="add mod">
          <ac:chgData name="Chaudhari, Ninad" userId="61f91424-92f2-4296-a5ff-baab0da26c39" providerId="ADAL" clId="{6A934213-1BF2-44A5-9C59-2C13F4323A35}" dt="2017-10-16T04:08:55.107" v="500" actId="14100"/>
          <ac:picMkLst>
            <pc:docMk/>
            <pc:sldMk cId="3629970528" sldId="266"/>
            <ac:picMk id="9" creationId="{94F9AD1B-8912-453D-8829-04E2ECBE6B3F}"/>
          </ac:picMkLst>
        </pc:picChg>
        <pc:picChg chg="add mod">
          <ac:chgData name="Chaudhari, Ninad" userId="61f91424-92f2-4296-a5ff-baab0da26c39" providerId="ADAL" clId="{6A934213-1BF2-44A5-9C59-2C13F4323A35}" dt="2017-10-16T04:09:05.844" v="517" actId="1038"/>
          <ac:picMkLst>
            <pc:docMk/>
            <pc:sldMk cId="3629970528" sldId="266"/>
            <ac:picMk id="11" creationId="{7D191C2E-13F9-4952-981B-E65EAE0C4854}"/>
          </ac:picMkLst>
        </pc:picChg>
      </pc:sldChg>
      <pc:sldChg chg="modSp add">
        <pc:chgData name="Chaudhari, Ninad" userId="61f91424-92f2-4296-a5ff-baab0da26c39" providerId="ADAL" clId="{6A934213-1BF2-44A5-9C59-2C13F4323A35}" dt="2017-10-18T21:10:13.553" v="3779" actId="20577"/>
        <pc:sldMkLst>
          <pc:docMk/>
          <pc:sldMk cId="4262135860" sldId="267"/>
        </pc:sldMkLst>
        <pc:spChg chg="mod">
          <ac:chgData name="Chaudhari, Ninad" userId="61f91424-92f2-4296-a5ff-baab0da26c39" providerId="ADAL" clId="{6A934213-1BF2-44A5-9C59-2C13F4323A35}" dt="2017-10-16T04:06:14.207" v="365" actId="20577"/>
          <ac:spMkLst>
            <pc:docMk/>
            <pc:sldMk cId="4262135860" sldId="267"/>
            <ac:spMk id="2" creationId="{9B7A4949-AB33-481A-8E65-F251414546DF}"/>
          </ac:spMkLst>
        </pc:spChg>
        <pc:spChg chg="mod">
          <ac:chgData name="Chaudhari, Ninad" userId="61f91424-92f2-4296-a5ff-baab0da26c39" providerId="ADAL" clId="{6A934213-1BF2-44A5-9C59-2C13F4323A35}" dt="2017-10-18T21:10:13.553" v="3779" actId="20577"/>
          <ac:spMkLst>
            <pc:docMk/>
            <pc:sldMk cId="4262135860" sldId="267"/>
            <ac:spMk id="3" creationId="{5697D4AB-4DAF-4734-A5C2-46E7111A8476}"/>
          </ac:spMkLst>
        </pc:spChg>
      </pc:sldChg>
      <pc:sldChg chg="modSp add">
        <pc:chgData name="Chaudhari, Ninad" userId="61f91424-92f2-4296-a5ff-baab0da26c39" providerId="ADAL" clId="{6A934213-1BF2-44A5-9C59-2C13F4323A35}" dt="2017-10-16T04:57:51.576" v="3126" actId="20577"/>
        <pc:sldMkLst>
          <pc:docMk/>
          <pc:sldMk cId="2192440007" sldId="268"/>
        </pc:sldMkLst>
        <pc:spChg chg="mod">
          <ac:chgData name="Chaudhari, Ninad" userId="61f91424-92f2-4296-a5ff-baab0da26c39" providerId="ADAL" clId="{6A934213-1BF2-44A5-9C59-2C13F4323A35}" dt="2017-10-16T04:57:51.576" v="3126" actId="20577"/>
          <ac:spMkLst>
            <pc:docMk/>
            <pc:sldMk cId="2192440007" sldId="268"/>
            <ac:spMk id="2" creationId="{3D022604-AD59-478D-BEA6-3F4DDBB9BC3F}"/>
          </ac:spMkLst>
        </pc:spChg>
        <pc:spChg chg="mod">
          <ac:chgData name="Chaudhari, Ninad" userId="61f91424-92f2-4296-a5ff-baab0da26c39" providerId="ADAL" clId="{6A934213-1BF2-44A5-9C59-2C13F4323A35}" dt="2017-10-16T04:57:40.268" v="3101" actId="20577"/>
          <ac:spMkLst>
            <pc:docMk/>
            <pc:sldMk cId="2192440007" sldId="268"/>
            <ac:spMk id="3" creationId="{DC4C81F9-7DF8-4230-A90D-2C455BC7FF98}"/>
          </ac:spMkLst>
        </pc:spChg>
      </pc:sldChg>
      <pc:sldChg chg="modSp add">
        <pc:chgData name="Chaudhari, Ninad" userId="61f91424-92f2-4296-a5ff-baab0da26c39" providerId="ADAL" clId="{6A934213-1BF2-44A5-9C59-2C13F4323A35}" dt="2017-10-16T04:50:48.809" v="2731" actId="20577"/>
        <pc:sldMkLst>
          <pc:docMk/>
          <pc:sldMk cId="374054326" sldId="269"/>
        </pc:sldMkLst>
        <pc:spChg chg="mod">
          <ac:chgData name="Chaudhari, Ninad" userId="61f91424-92f2-4296-a5ff-baab0da26c39" providerId="ADAL" clId="{6A934213-1BF2-44A5-9C59-2C13F4323A35}" dt="2017-10-16T04:44:23.190" v="1801" actId="20577"/>
          <ac:spMkLst>
            <pc:docMk/>
            <pc:sldMk cId="374054326" sldId="269"/>
            <ac:spMk id="2" creationId="{726E4903-87CA-4255-99B0-A23989A1C36E}"/>
          </ac:spMkLst>
        </pc:spChg>
        <pc:spChg chg="mod">
          <ac:chgData name="Chaudhari, Ninad" userId="61f91424-92f2-4296-a5ff-baab0da26c39" providerId="ADAL" clId="{6A934213-1BF2-44A5-9C59-2C13F4323A35}" dt="2017-10-16T04:50:48.809" v="2731" actId="20577"/>
          <ac:spMkLst>
            <pc:docMk/>
            <pc:sldMk cId="374054326" sldId="269"/>
            <ac:spMk id="3" creationId="{EF3A5A34-6FEA-4D48-844D-C4AC86FDAE7B}"/>
          </ac:spMkLst>
        </pc:spChg>
      </pc:sldChg>
      <pc:sldChg chg="addSp delSp modSp add">
        <pc:chgData name="Chaudhari, Ninad" userId="61f91424-92f2-4296-a5ff-baab0da26c39" providerId="ADAL" clId="{6A934213-1BF2-44A5-9C59-2C13F4323A35}" dt="2017-10-16T04:51:13.362" v="2747" actId="122"/>
        <pc:sldMkLst>
          <pc:docMk/>
          <pc:sldMk cId="1309655092" sldId="270"/>
        </pc:sldMkLst>
        <pc:spChg chg="del">
          <ac:chgData name="Chaudhari, Ninad" userId="61f91424-92f2-4296-a5ff-baab0da26c39" providerId="ADAL" clId="{6A934213-1BF2-44A5-9C59-2C13F4323A35}" dt="2017-10-16T04:51:06.404" v="2733" actId="122"/>
          <ac:spMkLst>
            <pc:docMk/>
            <pc:sldMk cId="1309655092" sldId="270"/>
            <ac:spMk id="2" creationId="{D2D6B326-5425-4288-AB73-5441149A8844}"/>
          </ac:spMkLst>
        </pc:spChg>
        <pc:spChg chg="del">
          <ac:chgData name="Chaudhari, Ninad" userId="61f91424-92f2-4296-a5ff-baab0da26c39" providerId="ADAL" clId="{6A934213-1BF2-44A5-9C59-2C13F4323A35}" dt="2017-10-16T04:51:06.404" v="2733" actId="122"/>
          <ac:spMkLst>
            <pc:docMk/>
            <pc:sldMk cId="1309655092" sldId="270"/>
            <ac:spMk id="3" creationId="{33ACAB01-69D1-4B8E-B2DF-87C45A3C9702}"/>
          </ac:spMkLst>
        </pc:spChg>
        <pc:spChg chg="add mod">
          <ac:chgData name="Chaudhari, Ninad" userId="61f91424-92f2-4296-a5ff-baab0da26c39" providerId="ADAL" clId="{6A934213-1BF2-44A5-9C59-2C13F4323A35}" dt="2017-10-16T04:51:13.362" v="2747" actId="122"/>
          <ac:spMkLst>
            <pc:docMk/>
            <pc:sldMk cId="1309655092" sldId="270"/>
            <ac:spMk id="4" creationId="{20DC4487-1A9F-4407-BD3C-A113C511F3A5}"/>
          </ac:spMkLst>
        </pc:spChg>
        <pc:spChg chg="add mod">
          <ac:chgData name="Chaudhari, Ninad" userId="61f91424-92f2-4296-a5ff-baab0da26c39" providerId="ADAL" clId="{6A934213-1BF2-44A5-9C59-2C13F4323A35}" dt="2017-10-16T04:51:06.404" v="2733" actId="122"/>
          <ac:spMkLst>
            <pc:docMk/>
            <pc:sldMk cId="1309655092" sldId="270"/>
            <ac:spMk id="5" creationId="{81FC9A78-1A21-40B5-90F7-4BD4CBB2FA1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23FA8D-29EC-4E1A-8A10-BB57DA73A9F7}" type="doc">
      <dgm:prSet loTypeId="urn:microsoft.com/office/officeart/2008/layout/LinedList" loCatId="Inbox" qsTypeId="urn:microsoft.com/office/officeart/2005/8/quickstyle/simple1" qsCatId="simple" csTypeId="urn:microsoft.com/office/officeart/2005/8/colors/ColorSchemeForSuggestions" csCatId="other" phldr="1"/>
      <dgm:spPr/>
      <dgm:t>
        <a:bodyPr/>
        <a:lstStyle/>
        <a:p>
          <a:endParaRPr lang="en-US"/>
        </a:p>
      </dgm:t>
    </dgm:pt>
    <dgm:pt modelId="{82D2399E-F4BD-47F8-BA05-0B5AC681656D}">
      <dgm:prSet/>
      <dgm:spPr/>
      <dgm:t>
        <a:bodyPr/>
        <a:lstStyle/>
        <a:p>
          <a:r>
            <a:rPr lang="en-US" dirty="0"/>
            <a:t>Shooting – popular sport.</a:t>
          </a:r>
        </a:p>
      </dgm:t>
    </dgm:pt>
    <dgm:pt modelId="{759C8037-CCFE-4BBC-95A4-59E8166839C5}" type="parTrans" cxnId="{1690CB8E-7AEA-4064-B523-0B2C758D9677}">
      <dgm:prSet/>
      <dgm:spPr/>
      <dgm:t>
        <a:bodyPr/>
        <a:lstStyle/>
        <a:p>
          <a:endParaRPr lang="en-US"/>
        </a:p>
      </dgm:t>
    </dgm:pt>
    <dgm:pt modelId="{BC210B79-4A96-4286-A256-CE9A2C26FFCD}" type="sibTrans" cxnId="{1690CB8E-7AEA-4064-B523-0B2C758D9677}">
      <dgm:prSet/>
      <dgm:spPr/>
      <dgm:t>
        <a:bodyPr/>
        <a:lstStyle/>
        <a:p>
          <a:endParaRPr lang="en-US"/>
        </a:p>
      </dgm:t>
    </dgm:pt>
    <dgm:pt modelId="{CA0FA692-E6D0-42FF-8FF2-65A3E154F2B3}">
      <dgm:prSet/>
      <dgm:spPr/>
      <dgm:t>
        <a:bodyPr/>
        <a:lstStyle/>
        <a:p>
          <a:r>
            <a:rPr lang="en-US" dirty="0"/>
            <a:t>15 Events in Summer Olympics. </a:t>
          </a:r>
        </a:p>
      </dgm:t>
    </dgm:pt>
    <dgm:pt modelId="{C9B5CF40-DCAE-4007-B8FD-28B8B6A8B4CA}" type="parTrans" cxnId="{9FED6103-BA03-40A5-8A72-0BE8403C4578}">
      <dgm:prSet/>
      <dgm:spPr/>
      <dgm:t>
        <a:bodyPr/>
        <a:lstStyle/>
        <a:p>
          <a:endParaRPr lang="en-US"/>
        </a:p>
      </dgm:t>
    </dgm:pt>
    <dgm:pt modelId="{5355DDE7-AFCE-42CD-A796-661A82EE1B41}" type="sibTrans" cxnId="{9FED6103-BA03-40A5-8A72-0BE8403C4578}">
      <dgm:prSet/>
      <dgm:spPr/>
      <dgm:t>
        <a:bodyPr/>
        <a:lstStyle/>
        <a:p>
          <a:endParaRPr lang="en-US"/>
        </a:p>
      </dgm:t>
    </dgm:pt>
    <dgm:pt modelId="{C0EC2DB6-1E33-4588-BE1E-FC179B83F289}">
      <dgm:prSet/>
      <dgm:spPr/>
      <dgm:t>
        <a:bodyPr/>
        <a:lstStyle/>
        <a:p>
          <a:r>
            <a:rPr lang="en-US" dirty="0"/>
            <a:t>One shot per target, and 100s of targets.</a:t>
          </a:r>
        </a:p>
      </dgm:t>
    </dgm:pt>
    <dgm:pt modelId="{F9D0E0A4-E7C0-4C9B-B9A2-A222B6473C22}" type="parTrans" cxnId="{482E09E4-003B-4C8C-ADD9-62AF625FB079}">
      <dgm:prSet/>
      <dgm:spPr/>
      <dgm:t>
        <a:bodyPr/>
        <a:lstStyle/>
        <a:p>
          <a:endParaRPr lang="en-US"/>
        </a:p>
      </dgm:t>
    </dgm:pt>
    <dgm:pt modelId="{CF24B599-9C12-4BD6-A46B-1CE1FA188446}" type="sibTrans" cxnId="{482E09E4-003B-4C8C-ADD9-62AF625FB079}">
      <dgm:prSet/>
      <dgm:spPr/>
      <dgm:t>
        <a:bodyPr/>
        <a:lstStyle/>
        <a:p>
          <a:endParaRPr lang="en-US"/>
        </a:p>
      </dgm:t>
    </dgm:pt>
    <dgm:pt modelId="{5341E632-CDEB-4251-99D3-BFB97925C531}">
      <dgm:prSet custT="1"/>
      <dgm:spPr/>
      <dgm:t>
        <a:bodyPr/>
        <a:lstStyle/>
        <a:p>
          <a:r>
            <a:rPr lang="en-US" sz="2000" dirty="0"/>
            <a:t>International competition -&gt; Electronic Scoring systems.</a:t>
          </a:r>
        </a:p>
      </dgm:t>
    </dgm:pt>
    <dgm:pt modelId="{D8111528-5152-43A5-9933-221E33694EC7}" type="parTrans" cxnId="{80DC1273-5D20-4155-A374-69BA81EF9C13}">
      <dgm:prSet/>
      <dgm:spPr/>
      <dgm:t>
        <a:bodyPr/>
        <a:lstStyle/>
        <a:p>
          <a:endParaRPr lang="en-US"/>
        </a:p>
      </dgm:t>
    </dgm:pt>
    <dgm:pt modelId="{2E8AB38F-FF3A-433E-B9DC-23BE8FEC8BEE}" type="sibTrans" cxnId="{80DC1273-5D20-4155-A374-69BA81EF9C13}">
      <dgm:prSet/>
      <dgm:spPr/>
      <dgm:t>
        <a:bodyPr/>
        <a:lstStyle/>
        <a:p>
          <a:endParaRPr lang="en-US"/>
        </a:p>
      </dgm:t>
    </dgm:pt>
    <dgm:pt modelId="{9826441C-9D60-44E6-8F03-865F3211A497}">
      <dgm:prSet/>
      <dgm:spPr/>
      <dgm:t>
        <a:bodyPr/>
        <a:lstStyle/>
        <a:p>
          <a:r>
            <a:rPr lang="en-US" dirty="0"/>
            <a:t>Small ranges rely on manual scoring</a:t>
          </a:r>
        </a:p>
      </dgm:t>
    </dgm:pt>
    <dgm:pt modelId="{E058293F-BE50-4D53-B15F-B538F6D1813A}" type="parTrans" cxnId="{F1557E48-D3DE-446D-86D0-98E9061A2105}">
      <dgm:prSet/>
      <dgm:spPr/>
      <dgm:t>
        <a:bodyPr/>
        <a:lstStyle/>
        <a:p>
          <a:endParaRPr lang="en-US"/>
        </a:p>
      </dgm:t>
    </dgm:pt>
    <dgm:pt modelId="{0469E38D-FFCA-45D7-9EEE-82B0E98175C8}" type="sibTrans" cxnId="{F1557E48-D3DE-446D-86D0-98E9061A2105}">
      <dgm:prSet/>
      <dgm:spPr/>
      <dgm:t>
        <a:bodyPr/>
        <a:lstStyle/>
        <a:p>
          <a:endParaRPr lang="en-US"/>
        </a:p>
      </dgm:t>
    </dgm:pt>
    <dgm:pt modelId="{F316E86F-7090-4A72-A896-E5F590765EAA}" type="pres">
      <dgm:prSet presAssocID="{3923FA8D-29EC-4E1A-8A10-BB57DA73A9F7}" presName="vert0" presStyleCnt="0">
        <dgm:presLayoutVars>
          <dgm:dir/>
          <dgm:animOne val="branch"/>
          <dgm:animLvl val="lvl"/>
        </dgm:presLayoutVars>
      </dgm:prSet>
      <dgm:spPr/>
    </dgm:pt>
    <dgm:pt modelId="{D743E081-F51A-474A-9601-F468794D140D}" type="pres">
      <dgm:prSet presAssocID="{82D2399E-F4BD-47F8-BA05-0B5AC681656D}" presName="thickLine" presStyleLbl="alignNode1" presStyleIdx="0" presStyleCnt="5"/>
      <dgm:spPr/>
    </dgm:pt>
    <dgm:pt modelId="{42D0E593-3692-4332-986B-CBDA4F637333}" type="pres">
      <dgm:prSet presAssocID="{82D2399E-F4BD-47F8-BA05-0B5AC681656D}" presName="horz1" presStyleCnt="0"/>
      <dgm:spPr/>
    </dgm:pt>
    <dgm:pt modelId="{E0A1C45F-30DE-475E-AB95-87CE98CE8D3D}" type="pres">
      <dgm:prSet presAssocID="{82D2399E-F4BD-47F8-BA05-0B5AC681656D}" presName="tx1" presStyleLbl="revTx" presStyleIdx="0" presStyleCnt="5"/>
      <dgm:spPr/>
    </dgm:pt>
    <dgm:pt modelId="{CC96F460-EE1B-4F35-B772-6A5B3F8D5BBB}" type="pres">
      <dgm:prSet presAssocID="{82D2399E-F4BD-47F8-BA05-0B5AC681656D}" presName="vert1" presStyleCnt="0"/>
      <dgm:spPr/>
    </dgm:pt>
    <dgm:pt modelId="{56FA50E2-8705-4285-B0A3-C1C8340DEAF6}" type="pres">
      <dgm:prSet presAssocID="{CA0FA692-E6D0-42FF-8FF2-65A3E154F2B3}" presName="thickLine" presStyleLbl="alignNode1" presStyleIdx="1" presStyleCnt="5"/>
      <dgm:spPr/>
    </dgm:pt>
    <dgm:pt modelId="{FACB5BC5-9533-44FD-B678-492D70DADC87}" type="pres">
      <dgm:prSet presAssocID="{CA0FA692-E6D0-42FF-8FF2-65A3E154F2B3}" presName="horz1" presStyleCnt="0"/>
      <dgm:spPr/>
    </dgm:pt>
    <dgm:pt modelId="{935B454C-12E8-418D-BDC7-C2E534400212}" type="pres">
      <dgm:prSet presAssocID="{CA0FA692-E6D0-42FF-8FF2-65A3E154F2B3}" presName="tx1" presStyleLbl="revTx" presStyleIdx="1" presStyleCnt="5"/>
      <dgm:spPr/>
    </dgm:pt>
    <dgm:pt modelId="{90EC0DCE-9BB0-4083-80D6-33EDAFF2535F}" type="pres">
      <dgm:prSet presAssocID="{CA0FA692-E6D0-42FF-8FF2-65A3E154F2B3}" presName="vert1" presStyleCnt="0"/>
      <dgm:spPr/>
    </dgm:pt>
    <dgm:pt modelId="{BC63D66B-5F8E-4DB4-92D8-A994724F05D2}" type="pres">
      <dgm:prSet presAssocID="{C0EC2DB6-1E33-4588-BE1E-FC179B83F289}" presName="thickLine" presStyleLbl="alignNode1" presStyleIdx="2" presStyleCnt="5"/>
      <dgm:spPr/>
    </dgm:pt>
    <dgm:pt modelId="{43E3BEDA-95DC-486D-B601-51B2D1CB5918}" type="pres">
      <dgm:prSet presAssocID="{C0EC2DB6-1E33-4588-BE1E-FC179B83F289}" presName="horz1" presStyleCnt="0"/>
      <dgm:spPr/>
    </dgm:pt>
    <dgm:pt modelId="{DED728F0-652C-4DDB-B635-97CD628569F9}" type="pres">
      <dgm:prSet presAssocID="{C0EC2DB6-1E33-4588-BE1E-FC179B83F289}" presName="tx1" presStyleLbl="revTx" presStyleIdx="2" presStyleCnt="5"/>
      <dgm:spPr/>
    </dgm:pt>
    <dgm:pt modelId="{25D67900-5B71-47B9-809B-ADD072DA94A3}" type="pres">
      <dgm:prSet presAssocID="{C0EC2DB6-1E33-4588-BE1E-FC179B83F289}" presName="vert1" presStyleCnt="0"/>
      <dgm:spPr/>
    </dgm:pt>
    <dgm:pt modelId="{B598F307-82C8-4D6F-B53E-21629315BA6D}" type="pres">
      <dgm:prSet presAssocID="{5341E632-CDEB-4251-99D3-BFB97925C531}" presName="thickLine" presStyleLbl="alignNode1" presStyleIdx="3" presStyleCnt="5"/>
      <dgm:spPr/>
    </dgm:pt>
    <dgm:pt modelId="{7EC90E95-CACF-44CE-BD5D-65A9115AC30C}" type="pres">
      <dgm:prSet presAssocID="{5341E632-CDEB-4251-99D3-BFB97925C531}" presName="horz1" presStyleCnt="0"/>
      <dgm:spPr/>
    </dgm:pt>
    <dgm:pt modelId="{EE97190E-5CC2-4B5D-9A0F-D1C75BC5BC04}" type="pres">
      <dgm:prSet presAssocID="{5341E632-CDEB-4251-99D3-BFB97925C531}" presName="tx1" presStyleLbl="revTx" presStyleIdx="3" presStyleCnt="5"/>
      <dgm:spPr/>
    </dgm:pt>
    <dgm:pt modelId="{3C093CD4-9036-44F7-842B-010E24810B31}" type="pres">
      <dgm:prSet presAssocID="{5341E632-CDEB-4251-99D3-BFB97925C531}" presName="vert1" presStyleCnt="0"/>
      <dgm:spPr/>
    </dgm:pt>
    <dgm:pt modelId="{506E588E-5696-4FC8-9768-A4D14BB52C0E}" type="pres">
      <dgm:prSet presAssocID="{9826441C-9D60-44E6-8F03-865F3211A497}" presName="thickLine" presStyleLbl="alignNode1" presStyleIdx="4" presStyleCnt="5"/>
      <dgm:spPr/>
    </dgm:pt>
    <dgm:pt modelId="{04E2C479-8CF1-4747-86E4-76322C88E46A}" type="pres">
      <dgm:prSet presAssocID="{9826441C-9D60-44E6-8F03-865F3211A497}" presName="horz1" presStyleCnt="0"/>
      <dgm:spPr/>
    </dgm:pt>
    <dgm:pt modelId="{3BBD9F3E-711C-44B5-812C-352667B84A6B}" type="pres">
      <dgm:prSet presAssocID="{9826441C-9D60-44E6-8F03-865F3211A497}" presName="tx1" presStyleLbl="revTx" presStyleIdx="4" presStyleCnt="5"/>
      <dgm:spPr/>
    </dgm:pt>
    <dgm:pt modelId="{600D3A1D-BAF3-4EE5-87F6-373D4BA208DD}" type="pres">
      <dgm:prSet presAssocID="{9826441C-9D60-44E6-8F03-865F3211A497}" presName="vert1" presStyleCnt="0"/>
      <dgm:spPr/>
    </dgm:pt>
  </dgm:ptLst>
  <dgm:cxnLst>
    <dgm:cxn modelId="{9FED6103-BA03-40A5-8A72-0BE8403C4578}" srcId="{3923FA8D-29EC-4E1A-8A10-BB57DA73A9F7}" destId="{CA0FA692-E6D0-42FF-8FF2-65A3E154F2B3}" srcOrd="1" destOrd="0" parTransId="{C9B5CF40-DCAE-4007-B8FD-28B8B6A8B4CA}" sibTransId="{5355DDE7-AFCE-42CD-A796-661A82EE1B41}"/>
    <dgm:cxn modelId="{1E941C0C-8E85-4BEE-A2E1-3E0192E52111}" type="presOf" srcId="{3923FA8D-29EC-4E1A-8A10-BB57DA73A9F7}" destId="{F316E86F-7090-4A72-A896-E5F590765EAA}" srcOrd="0" destOrd="0" presId="urn:microsoft.com/office/officeart/2008/layout/LinedList"/>
    <dgm:cxn modelId="{F1557E48-D3DE-446D-86D0-98E9061A2105}" srcId="{3923FA8D-29EC-4E1A-8A10-BB57DA73A9F7}" destId="{9826441C-9D60-44E6-8F03-865F3211A497}" srcOrd="4" destOrd="0" parTransId="{E058293F-BE50-4D53-B15F-B538F6D1813A}" sibTransId="{0469E38D-FFCA-45D7-9EEE-82B0E98175C8}"/>
    <dgm:cxn modelId="{BA6F626E-D3EA-4B68-AB58-D0F1C75F4C71}" type="presOf" srcId="{82D2399E-F4BD-47F8-BA05-0B5AC681656D}" destId="{E0A1C45F-30DE-475E-AB95-87CE98CE8D3D}" srcOrd="0" destOrd="0" presId="urn:microsoft.com/office/officeart/2008/layout/LinedList"/>
    <dgm:cxn modelId="{80DC1273-5D20-4155-A374-69BA81EF9C13}" srcId="{3923FA8D-29EC-4E1A-8A10-BB57DA73A9F7}" destId="{5341E632-CDEB-4251-99D3-BFB97925C531}" srcOrd="3" destOrd="0" parTransId="{D8111528-5152-43A5-9933-221E33694EC7}" sibTransId="{2E8AB38F-FF3A-433E-B9DC-23BE8FEC8BEE}"/>
    <dgm:cxn modelId="{01898B54-3F88-40E8-910E-AC56778A3C90}" type="presOf" srcId="{C0EC2DB6-1E33-4588-BE1E-FC179B83F289}" destId="{DED728F0-652C-4DDB-B635-97CD628569F9}" srcOrd="0" destOrd="0" presId="urn:microsoft.com/office/officeart/2008/layout/LinedList"/>
    <dgm:cxn modelId="{85266483-3099-4DF7-B894-C46FE8F689E4}" type="presOf" srcId="{5341E632-CDEB-4251-99D3-BFB97925C531}" destId="{EE97190E-5CC2-4B5D-9A0F-D1C75BC5BC04}" srcOrd="0" destOrd="0" presId="urn:microsoft.com/office/officeart/2008/layout/LinedList"/>
    <dgm:cxn modelId="{1690CB8E-7AEA-4064-B523-0B2C758D9677}" srcId="{3923FA8D-29EC-4E1A-8A10-BB57DA73A9F7}" destId="{82D2399E-F4BD-47F8-BA05-0B5AC681656D}" srcOrd="0" destOrd="0" parTransId="{759C8037-CCFE-4BBC-95A4-59E8166839C5}" sibTransId="{BC210B79-4A96-4286-A256-CE9A2C26FFCD}"/>
    <dgm:cxn modelId="{3E483DB6-5FA5-4CC5-A326-7635A4E25B13}" type="presOf" srcId="{CA0FA692-E6D0-42FF-8FF2-65A3E154F2B3}" destId="{935B454C-12E8-418D-BDC7-C2E534400212}" srcOrd="0" destOrd="0" presId="urn:microsoft.com/office/officeart/2008/layout/LinedList"/>
    <dgm:cxn modelId="{482E09E4-003B-4C8C-ADD9-62AF625FB079}" srcId="{3923FA8D-29EC-4E1A-8A10-BB57DA73A9F7}" destId="{C0EC2DB6-1E33-4588-BE1E-FC179B83F289}" srcOrd="2" destOrd="0" parTransId="{F9D0E0A4-E7C0-4C9B-B9A2-A222B6473C22}" sibTransId="{CF24B599-9C12-4BD6-A46B-1CE1FA188446}"/>
    <dgm:cxn modelId="{3E3A5DF2-91FF-4C15-8715-919682326AEB}" type="presOf" srcId="{9826441C-9D60-44E6-8F03-865F3211A497}" destId="{3BBD9F3E-711C-44B5-812C-352667B84A6B}" srcOrd="0" destOrd="0" presId="urn:microsoft.com/office/officeart/2008/layout/LinedList"/>
    <dgm:cxn modelId="{3D8D92DD-348A-420E-8ED6-4AD2D05B72D1}" type="presParOf" srcId="{F316E86F-7090-4A72-A896-E5F590765EAA}" destId="{D743E081-F51A-474A-9601-F468794D140D}" srcOrd="0" destOrd="0" presId="urn:microsoft.com/office/officeart/2008/layout/LinedList"/>
    <dgm:cxn modelId="{C0E99781-5EB3-4338-856A-37D796E71B7A}" type="presParOf" srcId="{F316E86F-7090-4A72-A896-E5F590765EAA}" destId="{42D0E593-3692-4332-986B-CBDA4F637333}" srcOrd="1" destOrd="0" presId="urn:microsoft.com/office/officeart/2008/layout/LinedList"/>
    <dgm:cxn modelId="{A6307C18-C7F9-49B6-A4EF-230DF4BFCD86}" type="presParOf" srcId="{42D0E593-3692-4332-986B-CBDA4F637333}" destId="{E0A1C45F-30DE-475E-AB95-87CE98CE8D3D}" srcOrd="0" destOrd="0" presId="urn:microsoft.com/office/officeart/2008/layout/LinedList"/>
    <dgm:cxn modelId="{83CF3A42-6C5A-4B96-A655-AFEA133B3BB9}" type="presParOf" srcId="{42D0E593-3692-4332-986B-CBDA4F637333}" destId="{CC96F460-EE1B-4F35-B772-6A5B3F8D5BBB}" srcOrd="1" destOrd="0" presId="urn:microsoft.com/office/officeart/2008/layout/LinedList"/>
    <dgm:cxn modelId="{2C93934D-420B-4364-B3BD-549491C67E39}" type="presParOf" srcId="{F316E86F-7090-4A72-A896-E5F590765EAA}" destId="{56FA50E2-8705-4285-B0A3-C1C8340DEAF6}" srcOrd="2" destOrd="0" presId="urn:microsoft.com/office/officeart/2008/layout/LinedList"/>
    <dgm:cxn modelId="{E0ED7C2D-8918-43A8-8862-ED1F231CF089}" type="presParOf" srcId="{F316E86F-7090-4A72-A896-E5F590765EAA}" destId="{FACB5BC5-9533-44FD-B678-492D70DADC87}" srcOrd="3" destOrd="0" presId="urn:microsoft.com/office/officeart/2008/layout/LinedList"/>
    <dgm:cxn modelId="{CC42D46A-8CCE-4802-B1BC-5EFD75801E86}" type="presParOf" srcId="{FACB5BC5-9533-44FD-B678-492D70DADC87}" destId="{935B454C-12E8-418D-BDC7-C2E534400212}" srcOrd="0" destOrd="0" presId="urn:microsoft.com/office/officeart/2008/layout/LinedList"/>
    <dgm:cxn modelId="{C101F310-EF7B-4D74-B27C-7D15CE58EDC4}" type="presParOf" srcId="{FACB5BC5-9533-44FD-B678-492D70DADC87}" destId="{90EC0DCE-9BB0-4083-80D6-33EDAFF2535F}" srcOrd="1" destOrd="0" presId="urn:microsoft.com/office/officeart/2008/layout/LinedList"/>
    <dgm:cxn modelId="{E12F657E-0F31-4D5E-AD44-979692C72DB8}" type="presParOf" srcId="{F316E86F-7090-4A72-A896-E5F590765EAA}" destId="{BC63D66B-5F8E-4DB4-92D8-A994724F05D2}" srcOrd="4" destOrd="0" presId="urn:microsoft.com/office/officeart/2008/layout/LinedList"/>
    <dgm:cxn modelId="{D46C75FF-E7BF-47A4-B109-8E048136C649}" type="presParOf" srcId="{F316E86F-7090-4A72-A896-E5F590765EAA}" destId="{43E3BEDA-95DC-486D-B601-51B2D1CB5918}" srcOrd="5" destOrd="0" presId="urn:microsoft.com/office/officeart/2008/layout/LinedList"/>
    <dgm:cxn modelId="{EE824E14-45B4-48D1-969E-81B09CC3E434}" type="presParOf" srcId="{43E3BEDA-95DC-486D-B601-51B2D1CB5918}" destId="{DED728F0-652C-4DDB-B635-97CD628569F9}" srcOrd="0" destOrd="0" presId="urn:microsoft.com/office/officeart/2008/layout/LinedList"/>
    <dgm:cxn modelId="{EE621FF0-68CC-4243-868E-F7F11B6DBF1F}" type="presParOf" srcId="{43E3BEDA-95DC-486D-B601-51B2D1CB5918}" destId="{25D67900-5B71-47B9-809B-ADD072DA94A3}" srcOrd="1" destOrd="0" presId="urn:microsoft.com/office/officeart/2008/layout/LinedList"/>
    <dgm:cxn modelId="{FE472903-3C37-4313-8AE6-E6860C2238D0}" type="presParOf" srcId="{F316E86F-7090-4A72-A896-E5F590765EAA}" destId="{B598F307-82C8-4D6F-B53E-21629315BA6D}" srcOrd="6" destOrd="0" presId="urn:microsoft.com/office/officeart/2008/layout/LinedList"/>
    <dgm:cxn modelId="{2AE9EFBF-5EB8-4554-B418-D179363F0D5F}" type="presParOf" srcId="{F316E86F-7090-4A72-A896-E5F590765EAA}" destId="{7EC90E95-CACF-44CE-BD5D-65A9115AC30C}" srcOrd="7" destOrd="0" presId="urn:microsoft.com/office/officeart/2008/layout/LinedList"/>
    <dgm:cxn modelId="{A4E27E83-5BB7-4EF9-A8CF-83FAA0AB3BF2}" type="presParOf" srcId="{7EC90E95-CACF-44CE-BD5D-65A9115AC30C}" destId="{EE97190E-5CC2-4B5D-9A0F-D1C75BC5BC04}" srcOrd="0" destOrd="0" presId="urn:microsoft.com/office/officeart/2008/layout/LinedList"/>
    <dgm:cxn modelId="{8AB94117-3CE3-4B6D-8EF6-BF0F181E59B8}" type="presParOf" srcId="{7EC90E95-CACF-44CE-BD5D-65A9115AC30C}" destId="{3C093CD4-9036-44F7-842B-010E24810B31}" srcOrd="1" destOrd="0" presId="urn:microsoft.com/office/officeart/2008/layout/LinedList"/>
    <dgm:cxn modelId="{D67DB079-FABC-4034-9AE5-65E1C1841303}" type="presParOf" srcId="{F316E86F-7090-4A72-A896-E5F590765EAA}" destId="{506E588E-5696-4FC8-9768-A4D14BB52C0E}" srcOrd="8" destOrd="0" presId="urn:microsoft.com/office/officeart/2008/layout/LinedList"/>
    <dgm:cxn modelId="{258B1B57-F023-4D01-A2C1-207DCD4A54E1}" type="presParOf" srcId="{F316E86F-7090-4A72-A896-E5F590765EAA}" destId="{04E2C479-8CF1-4747-86E4-76322C88E46A}" srcOrd="9" destOrd="0" presId="urn:microsoft.com/office/officeart/2008/layout/LinedList"/>
    <dgm:cxn modelId="{6CAFF9B9-4843-40AC-B3C5-F6185F6D55ED}" type="presParOf" srcId="{04E2C479-8CF1-4747-86E4-76322C88E46A}" destId="{3BBD9F3E-711C-44B5-812C-352667B84A6B}" srcOrd="0" destOrd="0" presId="urn:microsoft.com/office/officeart/2008/layout/LinedList"/>
    <dgm:cxn modelId="{83E98BD8-277F-4AF9-8F05-CEB844E28C1A}" type="presParOf" srcId="{04E2C479-8CF1-4747-86E4-76322C88E46A}" destId="{600D3A1D-BAF3-4EE5-87F6-373D4BA208D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3E081-F51A-474A-9601-F468794D140D}">
      <dsp:nvSpPr>
        <dsp:cNvPr id="0" name=""/>
        <dsp:cNvSpPr/>
      </dsp:nvSpPr>
      <dsp:spPr>
        <a:xfrm>
          <a:off x="0" y="460"/>
          <a:ext cx="5235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A1C45F-30DE-475E-AB95-87CE98CE8D3D}">
      <dsp:nvSpPr>
        <dsp:cNvPr id="0" name=""/>
        <dsp:cNvSpPr/>
      </dsp:nvSpPr>
      <dsp:spPr>
        <a:xfrm>
          <a:off x="0" y="460"/>
          <a:ext cx="5235490" cy="75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Shooting – popular sport.</a:t>
          </a:r>
        </a:p>
      </dsp:txBody>
      <dsp:txXfrm>
        <a:off x="0" y="460"/>
        <a:ext cx="5235490" cy="754417"/>
      </dsp:txXfrm>
    </dsp:sp>
    <dsp:sp modelId="{56FA50E2-8705-4285-B0A3-C1C8340DEAF6}">
      <dsp:nvSpPr>
        <dsp:cNvPr id="0" name=""/>
        <dsp:cNvSpPr/>
      </dsp:nvSpPr>
      <dsp:spPr>
        <a:xfrm>
          <a:off x="0" y="754878"/>
          <a:ext cx="5235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5B454C-12E8-418D-BDC7-C2E534400212}">
      <dsp:nvSpPr>
        <dsp:cNvPr id="0" name=""/>
        <dsp:cNvSpPr/>
      </dsp:nvSpPr>
      <dsp:spPr>
        <a:xfrm>
          <a:off x="0" y="754878"/>
          <a:ext cx="5235490" cy="75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15 Events in Summer Olympics. </a:t>
          </a:r>
        </a:p>
      </dsp:txBody>
      <dsp:txXfrm>
        <a:off x="0" y="754878"/>
        <a:ext cx="5235490" cy="754417"/>
      </dsp:txXfrm>
    </dsp:sp>
    <dsp:sp modelId="{BC63D66B-5F8E-4DB4-92D8-A994724F05D2}">
      <dsp:nvSpPr>
        <dsp:cNvPr id="0" name=""/>
        <dsp:cNvSpPr/>
      </dsp:nvSpPr>
      <dsp:spPr>
        <a:xfrm>
          <a:off x="0" y="1509296"/>
          <a:ext cx="5235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D728F0-652C-4DDB-B635-97CD628569F9}">
      <dsp:nvSpPr>
        <dsp:cNvPr id="0" name=""/>
        <dsp:cNvSpPr/>
      </dsp:nvSpPr>
      <dsp:spPr>
        <a:xfrm>
          <a:off x="0" y="1509296"/>
          <a:ext cx="5235490" cy="75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One shot per target, and 100s of targets.</a:t>
          </a:r>
        </a:p>
      </dsp:txBody>
      <dsp:txXfrm>
        <a:off x="0" y="1509296"/>
        <a:ext cx="5235490" cy="754417"/>
      </dsp:txXfrm>
    </dsp:sp>
    <dsp:sp modelId="{B598F307-82C8-4D6F-B53E-21629315BA6D}">
      <dsp:nvSpPr>
        <dsp:cNvPr id="0" name=""/>
        <dsp:cNvSpPr/>
      </dsp:nvSpPr>
      <dsp:spPr>
        <a:xfrm>
          <a:off x="0" y="2263713"/>
          <a:ext cx="5235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97190E-5CC2-4B5D-9A0F-D1C75BC5BC04}">
      <dsp:nvSpPr>
        <dsp:cNvPr id="0" name=""/>
        <dsp:cNvSpPr/>
      </dsp:nvSpPr>
      <dsp:spPr>
        <a:xfrm>
          <a:off x="0" y="2263713"/>
          <a:ext cx="5235490" cy="75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International competition -&gt; Electronic Scoring systems.</a:t>
          </a:r>
        </a:p>
      </dsp:txBody>
      <dsp:txXfrm>
        <a:off x="0" y="2263713"/>
        <a:ext cx="5235490" cy="754417"/>
      </dsp:txXfrm>
    </dsp:sp>
    <dsp:sp modelId="{506E588E-5696-4FC8-9768-A4D14BB52C0E}">
      <dsp:nvSpPr>
        <dsp:cNvPr id="0" name=""/>
        <dsp:cNvSpPr/>
      </dsp:nvSpPr>
      <dsp:spPr>
        <a:xfrm>
          <a:off x="0" y="3018131"/>
          <a:ext cx="523549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BD9F3E-711C-44B5-812C-352667B84A6B}">
      <dsp:nvSpPr>
        <dsp:cNvPr id="0" name=""/>
        <dsp:cNvSpPr/>
      </dsp:nvSpPr>
      <dsp:spPr>
        <a:xfrm>
          <a:off x="0" y="3018131"/>
          <a:ext cx="5235490" cy="754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Small ranges rely on manual scoring</a:t>
          </a:r>
        </a:p>
      </dsp:txBody>
      <dsp:txXfrm>
        <a:off x="0" y="3018131"/>
        <a:ext cx="5235490" cy="75441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24D5A-D600-4884-9559-8FDCFA4F1A6E}" type="datetimeFigureOut">
              <a:rPr lang="en-US" smtClean="0"/>
              <a:t>12/22/2017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9D0E1-0A37-4BC8-9F00-BE5CCE430A45}" type="slidenum">
              <a:rPr lang="en-US" smtClean="0"/>
              <a:t>‹#›</a:t>
            </a:fld>
            <a:endParaRPr lang="en-US"/>
          </a:p>
        </p:txBody>
      </p:sp>
    </p:spTree>
    <p:extLst>
      <p:ext uri="{BB962C8B-B14F-4D97-AF65-F5344CB8AC3E}">
        <p14:creationId xmlns:p14="http://schemas.microsoft.com/office/powerpoint/2010/main" val="2701025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Shooting is one of the popular sports played world-wide.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of 15 events are hosted in Shooting sport at the Summer Olympics.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Shooters shoot one shot per target and scoring is done as per international standards.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International events there are electronic target systems which rely on grids of lasers or ultrasonic sound waves to get the position of shot on the target.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local shooting ranges, however shooting is done on paper targets and scoring is done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249D0E1-0A37-4BC8-9F00-BE5CCE430A45}" type="slidenum">
              <a:rPr lang="en-US" smtClean="0"/>
              <a:t>2</a:t>
            </a:fld>
            <a:endParaRPr lang="en-US"/>
          </a:p>
        </p:txBody>
      </p:sp>
    </p:spTree>
    <p:extLst>
      <p:ext uri="{BB962C8B-B14F-4D97-AF65-F5344CB8AC3E}">
        <p14:creationId xmlns:p14="http://schemas.microsoft.com/office/powerpoint/2010/main" val="3720329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Accuracy refers to the closeness of a measured value to a standard or known value. For example, if in lab you obtain a weight measurement of 3.2 kg for a given substance, but the actual or known weight is 10 kg, then your measurement is not accurate. In this case, your measurement is not close to the known value.</a:t>
            </a:r>
          </a:p>
          <a:p>
            <a:r>
              <a:rPr lang="en-US" sz="1200" b="0" i="0" kern="1200" dirty="0">
                <a:solidFill>
                  <a:schemeClr val="tx1"/>
                </a:solidFill>
                <a:effectLst/>
                <a:latin typeface="+mn-lt"/>
                <a:ea typeface="+mn-ea"/>
                <a:cs typeface="+mn-cs"/>
              </a:rPr>
              <a:t>Precision refers to the closeness of two or more measurements to each other. Using the example above, if you weigh a given substance five times, and get 3.2 kg each time, then your measurement is very precise. Precision is independent of accuracy. You can be very precise but inaccurate, as described above. You can also be accurate but imprecise.</a:t>
            </a:r>
          </a:p>
          <a:p>
            <a:endParaRPr lang="en-US" dirty="0"/>
          </a:p>
        </p:txBody>
      </p:sp>
      <p:sp>
        <p:nvSpPr>
          <p:cNvPr id="4" name="Slide Number Placeholder 3"/>
          <p:cNvSpPr>
            <a:spLocks noGrp="1"/>
          </p:cNvSpPr>
          <p:nvPr>
            <p:ph type="sldNum" sz="quarter" idx="10"/>
          </p:nvPr>
        </p:nvSpPr>
        <p:spPr/>
        <p:txBody>
          <a:bodyPr/>
          <a:lstStyle/>
          <a:p>
            <a:fld id="{9249D0E1-0A37-4BC8-9F00-BE5CCE430A45}" type="slidenum">
              <a:rPr lang="en-US" smtClean="0"/>
              <a:t>6</a:t>
            </a:fld>
            <a:endParaRPr lang="en-US"/>
          </a:p>
        </p:txBody>
      </p:sp>
    </p:spTree>
    <p:extLst>
      <p:ext uri="{BB962C8B-B14F-4D97-AF65-F5344CB8AC3E}">
        <p14:creationId xmlns:p14="http://schemas.microsoft.com/office/powerpoint/2010/main" val="4158921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Accuracy refers to the closeness of a measured value to a standard or known value. For example, if in lab you obtain a weight measurement of 3.2 kg for a given substance, but the actual or known weight is 10 kg, then your measurement is not accurate. In this case, your measurement is not close to the known value.</a:t>
            </a:r>
          </a:p>
          <a:p>
            <a:r>
              <a:rPr lang="en-US" sz="1200" b="0" i="0" kern="1200" dirty="0">
                <a:solidFill>
                  <a:schemeClr val="tx1"/>
                </a:solidFill>
                <a:effectLst/>
                <a:latin typeface="+mn-lt"/>
                <a:ea typeface="+mn-ea"/>
                <a:cs typeface="+mn-cs"/>
              </a:rPr>
              <a:t>Precision refers to the closeness of two or more measurements to each other. Using the example above, if you weigh a given substance five times, and get 3.2 kg each time, then your measurement is very precise. Precision is independent of accuracy. You can be very precise but inaccurate, as described above. You can also be accurate but imprecise.</a:t>
            </a:r>
          </a:p>
          <a:p>
            <a:endParaRPr lang="en-US" dirty="0"/>
          </a:p>
        </p:txBody>
      </p:sp>
      <p:sp>
        <p:nvSpPr>
          <p:cNvPr id="4" name="Slide Number Placeholder 3"/>
          <p:cNvSpPr>
            <a:spLocks noGrp="1"/>
          </p:cNvSpPr>
          <p:nvPr>
            <p:ph type="sldNum" sz="quarter" idx="10"/>
          </p:nvPr>
        </p:nvSpPr>
        <p:spPr/>
        <p:txBody>
          <a:bodyPr/>
          <a:lstStyle/>
          <a:p>
            <a:fld id="{9249D0E1-0A37-4BC8-9F00-BE5CCE430A45}" type="slidenum">
              <a:rPr lang="en-US" smtClean="0"/>
              <a:t>9</a:t>
            </a:fld>
            <a:endParaRPr lang="en-US"/>
          </a:p>
        </p:txBody>
      </p:sp>
    </p:spTree>
    <p:extLst>
      <p:ext uri="{BB962C8B-B14F-4D97-AF65-F5344CB8AC3E}">
        <p14:creationId xmlns:p14="http://schemas.microsoft.com/office/powerpoint/2010/main" val="86879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937F-5D05-4080-B560-4035001C43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0B6D2F-AE13-4583-BE2E-93AF194F1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15310D-52E3-4931-8C26-872E23B43526}"/>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5" name="Footer Placeholder 4">
            <a:extLst>
              <a:ext uri="{FF2B5EF4-FFF2-40B4-BE49-F238E27FC236}">
                <a16:creationId xmlns:a16="http://schemas.microsoft.com/office/drawing/2014/main" id="{76611F38-4B9F-43B6-BA0E-378BA7BF6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F36FA-DD29-4A72-B632-F202E0ABF84D}"/>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3775351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30AFC-26CC-4A3C-8D6F-86E0D12B0B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84DAB4-3C38-4A1E-9A44-08FE0576A5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4ADA7-ADDA-4F8C-A3CC-C9F78F463EE4}"/>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5" name="Footer Placeholder 4">
            <a:extLst>
              <a:ext uri="{FF2B5EF4-FFF2-40B4-BE49-F238E27FC236}">
                <a16:creationId xmlns:a16="http://schemas.microsoft.com/office/drawing/2014/main" id="{62EA4969-988E-4EC4-888B-7CE4E05CC5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FB221-E838-49CD-9205-7C63AA211689}"/>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3022649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5B348D-C772-4B17-9112-80E37051E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47D10-6DB8-427A-92ED-5B96A6A6E0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D66C4-29C4-40E7-9DAF-1200AAF7990F}"/>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5" name="Footer Placeholder 4">
            <a:extLst>
              <a:ext uri="{FF2B5EF4-FFF2-40B4-BE49-F238E27FC236}">
                <a16:creationId xmlns:a16="http://schemas.microsoft.com/office/drawing/2014/main" id="{DBFAE06B-7003-4669-A53E-E9D05DD56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0BBC6-22B2-4135-A766-0E0D86859A63}"/>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195540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F468-CD86-46C8-9225-A70DF2E71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571383-17AA-4A9C-B61E-24F3CC927A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1D91D-B07E-4637-B65B-8F872A1D2435}"/>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5" name="Footer Placeholder 4">
            <a:extLst>
              <a:ext uri="{FF2B5EF4-FFF2-40B4-BE49-F238E27FC236}">
                <a16:creationId xmlns:a16="http://schemas.microsoft.com/office/drawing/2014/main" id="{8C9D29EF-4318-4D7D-9072-83176F8B1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77471-0FE8-45C9-AD3C-5903745D2B3E}"/>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137585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9881-0AE2-494F-858F-203BF7B178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65807D-03B3-4B9C-9ACC-6F174E7325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C36B8EB-2509-4E8A-B818-1B32B1E71703}"/>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5" name="Footer Placeholder 4">
            <a:extLst>
              <a:ext uri="{FF2B5EF4-FFF2-40B4-BE49-F238E27FC236}">
                <a16:creationId xmlns:a16="http://schemas.microsoft.com/office/drawing/2014/main" id="{BBE49D26-3EBD-4072-89F4-77CE3F2572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BD8178-0EB2-46C8-A53D-6395E0844BBD}"/>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2551505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9F2E5-5831-40E9-A9E4-1FF78276B8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0C6952-C182-46D2-A440-DF450384ED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1519E-7B88-4BD3-A66A-02A702072C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F552E0-9A1B-410E-9873-C3A638B8D231}"/>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6" name="Footer Placeholder 5">
            <a:extLst>
              <a:ext uri="{FF2B5EF4-FFF2-40B4-BE49-F238E27FC236}">
                <a16:creationId xmlns:a16="http://schemas.microsoft.com/office/drawing/2014/main" id="{61EB2C6B-4413-496B-9118-78447635C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1720C0-7E35-4B2B-8E70-933DA1340F4C}"/>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3909732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5F2E-C152-4067-9CA9-366B7926C9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2AF8F-E4B7-4907-994C-62345D8C0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2725F8-D9D3-47BD-B993-774AF838BC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9A8D91-4800-481A-B4CF-A233F6797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3813BF-16F3-4CBA-A17E-DBC5EAB9E3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1231EA-7D6C-4F11-9073-60F21E3E368E}"/>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8" name="Footer Placeholder 7">
            <a:extLst>
              <a:ext uri="{FF2B5EF4-FFF2-40B4-BE49-F238E27FC236}">
                <a16:creationId xmlns:a16="http://schemas.microsoft.com/office/drawing/2014/main" id="{5CEE2CD8-467D-45E4-A50C-AAEEAA9CFD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BE7783-87D7-42A1-B9F8-29C6B8B7B915}"/>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389105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5A53-B910-45DD-BEFD-D479DA9A06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D947F2-A672-4A54-BBF8-640710AF6D7C}"/>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4" name="Footer Placeholder 3">
            <a:extLst>
              <a:ext uri="{FF2B5EF4-FFF2-40B4-BE49-F238E27FC236}">
                <a16:creationId xmlns:a16="http://schemas.microsoft.com/office/drawing/2014/main" id="{DAFF15F4-B25D-4FCA-8470-947C70E100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AFB15A-D201-4601-BFD2-3F06B92E48FE}"/>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351496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5F4D8E-F816-4EA2-89F9-D9C4E6234C24}"/>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3" name="Footer Placeholder 2">
            <a:extLst>
              <a:ext uri="{FF2B5EF4-FFF2-40B4-BE49-F238E27FC236}">
                <a16:creationId xmlns:a16="http://schemas.microsoft.com/office/drawing/2014/main" id="{E3C96AF3-D93B-4E95-A94C-C9BCFB27F9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966204-8101-4916-A532-A2E804EB544D}"/>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423910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C780-272C-4844-AB47-506521B43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E6B2D5-92B8-4F85-994C-3F2E18912E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C243FD-7864-4588-BBA5-96EFCFADC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32FDE4-8352-4EA7-8B18-B23C5BDBA2FB}"/>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6" name="Footer Placeholder 5">
            <a:extLst>
              <a:ext uri="{FF2B5EF4-FFF2-40B4-BE49-F238E27FC236}">
                <a16:creationId xmlns:a16="http://schemas.microsoft.com/office/drawing/2014/main" id="{B586B29C-6FEC-4E6C-94A7-97DD26EF89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7154C-BD0B-4677-A00A-06D3CBE4326F}"/>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397122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2521-26F0-4BA1-9E8E-E676E4A103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E464DB-80E3-4F5D-BF2D-123E1CB66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4D5FC5-808E-4BA6-9E85-5D3972F1D3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D20363-939D-417B-830E-259A76352DEF}"/>
              </a:ext>
            </a:extLst>
          </p:cNvPr>
          <p:cNvSpPr>
            <a:spLocks noGrp="1"/>
          </p:cNvSpPr>
          <p:nvPr>
            <p:ph type="dt" sz="half" idx="10"/>
          </p:nvPr>
        </p:nvSpPr>
        <p:spPr/>
        <p:txBody>
          <a:bodyPr/>
          <a:lstStyle/>
          <a:p>
            <a:fld id="{2DDE6B80-B673-47A4-9376-0F89D29BABDD}" type="datetimeFigureOut">
              <a:rPr lang="en-US" smtClean="0"/>
              <a:t>12/22/2017</a:t>
            </a:fld>
            <a:endParaRPr lang="en-US"/>
          </a:p>
        </p:txBody>
      </p:sp>
      <p:sp>
        <p:nvSpPr>
          <p:cNvPr id="6" name="Footer Placeholder 5">
            <a:extLst>
              <a:ext uri="{FF2B5EF4-FFF2-40B4-BE49-F238E27FC236}">
                <a16:creationId xmlns:a16="http://schemas.microsoft.com/office/drawing/2014/main" id="{FAA39A89-FB79-4FE6-8AA6-EADCE6465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AEB8BF-F50B-4CC6-99F3-55083932FDA7}"/>
              </a:ext>
            </a:extLst>
          </p:cNvPr>
          <p:cNvSpPr>
            <a:spLocks noGrp="1"/>
          </p:cNvSpPr>
          <p:nvPr>
            <p:ph type="sldNum" sz="quarter" idx="12"/>
          </p:nvPr>
        </p:nvSpPr>
        <p:spPr/>
        <p:txBody>
          <a:bodyPr/>
          <a:lstStyle/>
          <a:p>
            <a:fld id="{1389FA49-AE32-4DCC-82C6-EB14D31329DF}" type="slidenum">
              <a:rPr lang="en-US" smtClean="0"/>
              <a:t>‹#›</a:t>
            </a:fld>
            <a:endParaRPr lang="en-US"/>
          </a:p>
        </p:txBody>
      </p:sp>
    </p:spTree>
    <p:extLst>
      <p:ext uri="{BB962C8B-B14F-4D97-AF65-F5344CB8AC3E}">
        <p14:creationId xmlns:p14="http://schemas.microsoft.com/office/powerpoint/2010/main" val="1389554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BED110-17DC-4C56-ADBD-F33D37CE5C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93E508-6C54-4060-BC90-A56D11BC62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6105DA-49EA-4685-BFF9-F3D100C46E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E6B80-B673-47A4-9376-0F89D29BABDD}" type="datetimeFigureOut">
              <a:rPr lang="en-US" smtClean="0"/>
              <a:t>12/22/2017</a:t>
            </a:fld>
            <a:endParaRPr lang="en-US"/>
          </a:p>
        </p:txBody>
      </p:sp>
      <p:sp>
        <p:nvSpPr>
          <p:cNvPr id="5" name="Footer Placeholder 4">
            <a:extLst>
              <a:ext uri="{FF2B5EF4-FFF2-40B4-BE49-F238E27FC236}">
                <a16:creationId xmlns:a16="http://schemas.microsoft.com/office/drawing/2014/main" id="{FAD36CFB-BAE1-4FBA-A855-EA9A904DD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3C463A-59A5-4628-8369-225DD58D9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9FA49-AE32-4DCC-82C6-EB14D31329DF}" type="slidenum">
              <a:rPr lang="en-US" smtClean="0"/>
              <a:t>‹#›</a:t>
            </a:fld>
            <a:endParaRPr lang="en-US"/>
          </a:p>
        </p:txBody>
      </p:sp>
    </p:spTree>
    <p:extLst>
      <p:ext uri="{BB962C8B-B14F-4D97-AF65-F5344CB8AC3E}">
        <p14:creationId xmlns:p14="http://schemas.microsoft.com/office/powerpoint/2010/main" val="19298361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34E4-ADDC-4AAC-8733-35FAEBA2D080}"/>
              </a:ext>
            </a:extLst>
          </p:cNvPr>
          <p:cNvSpPr>
            <a:spLocks noGrp="1"/>
          </p:cNvSpPr>
          <p:nvPr>
            <p:ph type="ctrTitle"/>
          </p:nvPr>
        </p:nvSpPr>
        <p:spPr/>
        <p:txBody>
          <a:bodyPr/>
          <a:lstStyle/>
          <a:p>
            <a:r>
              <a:rPr lang="en-US"/>
              <a:t>Automatic Target </a:t>
            </a:r>
            <a:r>
              <a:rPr lang="en-US" dirty="0"/>
              <a:t>Scoring</a:t>
            </a:r>
          </a:p>
        </p:txBody>
      </p:sp>
      <p:sp>
        <p:nvSpPr>
          <p:cNvPr id="3" name="Subtitle 2">
            <a:extLst>
              <a:ext uri="{FF2B5EF4-FFF2-40B4-BE49-F238E27FC236}">
                <a16:creationId xmlns:a16="http://schemas.microsoft.com/office/drawing/2014/main" id="{5159DDC9-38C6-4623-8ECD-14A5B962E53D}"/>
              </a:ext>
            </a:extLst>
          </p:cNvPr>
          <p:cNvSpPr>
            <a:spLocks noGrp="1"/>
          </p:cNvSpPr>
          <p:nvPr>
            <p:ph type="subTitle" idx="1"/>
          </p:nvPr>
        </p:nvSpPr>
        <p:spPr/>
        <p:txBody>
          <a:bodyPr>
            <a:normAutofit lnSpcReduction="10000"/>
          </a:bodyPr>
          <a:lstStyle/>
          <a:p>
            <a:r>
              <a:rPr lang="en-US" dirty="0"/>
              <a:t>Application to do Image analysis and do scoring from a </a:t>
            </a:r>
            <a:r>
              <a:rPr lang="en-US"/>
              <a:t>shot </a:t>
            </a:r>
          </a:p>
          <a:p>
            <a:r>
              <a:rPr lang="en-US"/>
              <a:t>ISSF </a:t>
            </a:r>
            <a:r>
              <a:rPr lang="en-US" dirty="0"/>
              <a:t>paper target.</a:t>
            </a:r>
          </a:p>
          <a:p>
            <a:endParaRPr lang="en-US" dirty="0"/>
          </a:p>
          <a:p>
            <a:r>
              <a:rPr lang="en-US" dirty="0"/>
              <a:t>-- Ninad P. Chaudhari</a:t>
            </a:r>
          </a:p>
        </p:txBody>
      </p:sp>
    </p:spTree>
    <p:extLst>
      <p:ext uri="{BB962C8B-B14F-4D97-AF65-F5344CB8AC3E}">
        <p14:creationId xmlns:p14="http://schemas.microsoft.com/office/powerpoint/2010/main" val="2113008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4949-AB33-481A-8E65-F251414546DF}"/>
              </a:ext>
            </a:extLst>
          </p:cNvPr>
          <p:cNvSpPr>
            <a:spLocks noGrp="1"/>
          </p:cNvSpPr>
          <p:nvPr>
            <p:ph type="title"/>
          </p:nvPr>
        </p:nvSpPr>
        <p:spPr/>
        <p:txBody>
          <a:bodyPr/>
          <a:lstStyle/>
          <a:p>
            <a:r>
              <a:rPr lang="en-US" dirty="0"/>
              <a:t>Approach to solve the problem.</a:t>
            </a:r>
          </a:p>
        </p:txBody>
      </p:sp>
      <p:sp>
        <p:nvSpPr>
          <p:cNvPr id="3" name="Content Placeholder 2">
            <a:extLst>
              <a:ext uri="{FF2B5EF4-FFF2-40B4-BE49-F238E27FC236}">
                <a16:creationId xmlns:a16="http://schemas.microsoft.com/office/drawing/2014/main" id="{5697D4AB-4DAF-4734-A5C2-46E7111A8476}"/>
              </a:ext>
            </a:extLst>
          </p:cNvPr>
          <p:cNvSpPr>
            <a:spLocks noGrp="1"/>
          </p:cNvSpPr>
          <p:nvPr>
            <p:ph idx="1"/>
          </p:nvPr>
        </p:nvSpPr>
        <p:spPr/>
        <p:txBody>
          <a:bodyPr/>
          <a:lstStyle/>
          <a:p>
            <a:r>
              <a:rPr lang="en-US" dirty="0"/>
              <a:t>Hough transform for circles.</a:t>
            </a:r>
          </a:p>
          <a:p>
            <a:r>
              <a:rPr lang="en-US" dirty="0"/>
              <a:t>SIFT Features – Target detect!</a:t>
            </a:r>
          </a:p>
          <a:p>
            <a:r>
              <a:rPr lang="en-US" dirty="0"/>
              <a:t>Pattern (blob) Matching.</a:t>
            </a:r>
          </a:p>
          <a:p>
            <a:r>
              <a:rPr lang="en-US" dirty="0"/>
              <a:t>Ratio of diameters of shot and black part to solve scaling issues.</a:t>
            </a:r>
          </a:p>
          <a:p>
            <a:r>
              <a:rPr lang="en-US" dirty="0"/>
              <a:t>Research how to use the same on Android – Java implementations of OpenCV , Android NDK-Native Development Kit and C++ wrappers.</a:t>
            </a:r>
          </a:p>
          <a:p>
            <a:r>
              <a:rPr lang="en-US" dirty="0"/>
              <a:t>Lower FPS and lower video capture size.</a:t>
            </a:r>
          </a:p>
        </p:txBody>
      </p:sp>
    </p:spTree>
    <p:extLst>
      <p:ext uri="{BB962C8B-B14F-4D97-AF65-F5344CB8AC3E}">
        <p14:creationId xmlns:p14="http://schemas.microsoft.com/office/powerpoint/2010/main" val="4262135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2604-AD59-478D-BEA6-3F4DDBB9BC3F}"/>
              </a:ext>
            </a:extLst>
          </p:cNvPr>
          <p:cNvSpPr>
            <a:spLocks noGrp="1"/>
          </p:cNvSpPr>
          <p:nvPr>
            <p:ph type="title"/>
          </p:nvPr>
        </p:nvSpPr>
        <p:spPr/>
        <p:txBody>
          <a:bodyPr/>
          <a:lstStyle/>
          <a:p>
            <a:r>
              <a:rPr lang="en-US" dirty="0"/>
              <a:t>Criteria for success (For 50M target)</a:t>
            </a:r>
          </a:p>
        </p:txBody>
      </p:sp>
      <p:sp>
        <p:nvSpPr>
          <p:cNvPr id="3" name="Content Placeholder 2">
            <a:extLst>
              <a:ext uri="{FF2B5EF4-FFF2-40B4-BE49-F238E27FC236}">
                <a16:creationId xmlns:a16="http://schemas.microsoft.com/office/drawing/2014/main" id="{DC4C81F9-7DF8-4230-A90D-2C455BC7FF98}"/>
              </a:ext>
            </a:extLst>
          </p:cNvPr>
          <p:cNvSpPr>
            <a:spLocks noGrp="1"/>
          </p:cNvSpPr>
          <p:nvPr>
            <p:ph idx="1"/>
          </p:nvPr>
        </p:nvSpPr>
        <p:spPr/>
        <p:txBody>
          <a:bodyPr>
            <a:normAutofit lnSpcReduction="10000"/>
          </a:bodyPr>
          <a:lstStyle/>
          <a:p>
            <a:r>
              <a:rPr lang="en-US" dirty="0"/>
              <a:t>100% Goal : Develop an android app that Is capable of live detection of scores.</a:t>
            </a:r>
          </a:p>
          <a:p>
            <a:endParaRPr lang="en-US" dirty="0"/>
          </a:p>
          <a:p>
            <a:r>
              <a:rPr lang="en-US" dirty="0"/>
              <a:t>75% Goal : Develop android app that can least do score detection in an image.</a:t>
            </a:r>
          </a:p>
          <a:p>
            <a:endParaRPr lang="en-US" dirty="0"/>
          </a:p>
          <a:p>
            <a:r>
              <a:rPr lang="en-US" dirty="0"/>
              <a:t>50% Goal: Develop program to give score in </a:t>
            </a:r>
            <a:r>
              <a:rPr lang="en-US" dirty="0" err="1"/>
              <a:t>Matlab</a:t>
            </a:r>
            <a:r>
              <a:rPr lang="en-US" dirty="0"/>
              <a:t>.</a:t>
            </a:r>
          </a:p>
          <a:p>
            <a:endParaRPr lang="en-US" dirty="0"/>
          </a:p>
          <a:p>
            <a:r>
              <a:rPr lang="en-US" dirty="0"/>
              <a:t>125% Goal : Achieve High precision as required by the international standards.</a:t>
            </a:r>
          </a:p>
        </p:txBody>
      </p:sp>
    </p:spTree>
    <p:extLst>
      <p:ext uri="{BB962C8B-B14F-4D97-AF65-F5344CB8AC3E}">
        <p14:creationId xmlns:p14="http://schemas.microsoft.com/office/powerpoint/2010/main" val="219244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4903-87CA-4255-99B0-A23989A1C36E}"/>
              </a:ext>
            </a:extLst>
          </p:cNvPr>
          <p:cNvSpPr>
            <a:spLocks noGrp="1"/>
          </p:cNvSpPr>
          <p:nvPr>
            <p:ph type="title"/>
          </p:nvPr>
        </p:nvSpPr>
        <p:spPr/>
        <p:txBody>
          <a:bodyPr/>
          <a:lstStyle/>
          <a:p>
            <a:r>
              <a:rPr lang="en-US" dirty="0"/>
              <a:t>Proposed timeline</a:t>
            </a:r>
          </a:p>
        </p:txBody>
      </p:sp>
      <p:sp>
        <p:nvSpPr>
          <p:cNvPr id="3" name="Content Placeholder 2">
            <a:extLst>
              <a:ext uri="{FF2B5EF4-FFF2-40B4-BE49-F238E27FC236}">
                <a16:creationId xmlns:a16="http://schemas.microsoft.com/office/drawing/2014/main" id="{EF3A5A34-6FEA-4D48-844D-C4AC86FDAE7B}"/>
              </a:ext>
            </a:extLst>
          </p:cNvPr>
          <p:cNvSpPr>
            <a:spLocks noGrp="1"/>
          </p:cNvSpPr>
          <p:nvPr>
            <p:ph idx="1"/>
          </p:nvPr>
        </p:nvSpPr>
        <p:spPr/>
        <p:txBody>
          <a:bodyPr/>
          <a:lstStyle/>
          <a:p>
            <a:r>
              <a:rPr lang="en-US" dirty="0"/>
              <a:t>October: </a:t>
            </a:r>
          </a:p>
          <a:p>
            <a:pPr lvl="1"/>
            <a:r>
              <a:rPr lang="en-US" dirty="0"/>
              <a:t>Research on precision and target analysis.</a:t>
            </a:r>
          </a:p>
          <a:p>
            <a:pPr lvl="1"/>
            <a:r>
              <a:rPr lang="en-US" dirty="0"/>
              <a:t>Research on ways to  have CV in mobile devices.</a:t>
            </a:r>
          </a:p>
          <a:p>
            <a:r>
              <a:rPr lang="en-US" dirty="0"/>
              <a:t>November:</a:t>
            </a:r>
          </a:p>
          <a:p>
            <a:pPr lvl="1"/>
            <a:r>
              <a:rPr lang="en-US" dirty="0"/>
              <a:t>Develop techniques for shot detection on ideal images.</a:t>
            </a:r>
          </a:p>
          <a:p>
            <a:pPr lvl="1"/>
            <a:r>
              <a:rPr lang="en-US" dirty="0"/>
              <a:t>Develop techniques for shot plot on ideal images.</a:t>
            </a:r>
          </a:p>
          <a:p>
            <a:pPr lvl="1"/>
            <a:r>
              <a:rPr lang="en-US" dirty="0"/>
              <a:t>Improve the algorithm to work with non-ideal conditions.</a:t>
            </a:r>
          </a:p>
          <a:p>
            <a:r>
              <a:rPr lang="en-US" dirty="0"/>
              <a:t>December:</a:t>
            </a:r>
          </a:p>
          <a:p>
            <a:pPr lvl="1"/>
            <a:r>
              <a:rPr lang="en-US" dirty="0"/>
              <a:t>Port the same to android.</a:t>
            </a:r>
          </a:p>
          <a:p>
            <a:pPr lvl="1"/>
            <a:endParaRPr lang="en-US" dirty="0"/>
          </a:p>
        </p:txBody>
      </p:sp>
    </p:spTree>
    <p:extLst>
      <p:ext uri="{BB962C8B-B14F-4D97-AF65-F5344CB8AC3E}">
        <p14:creationId xmlns:p14="http://schemas.microsoft.com/office/powerpoint/2010/main" val="374054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C4487-1A9F-4407-BD3C-A113C511F3A5}"/>
              </a:ext>
            </a:extLst>
          </p:cNvPr>
          <p:cNvSpPr>
            <a:spLocks noGrp="1"/>
          </p:cNvSpPr>
          <p:nvPr>
            <p:ph type="title"/>
          </p:nvPr>
        </p:nvSpPr>
        <p:spPr/>
        <p:txBody>
          <a:bodyPr/>
          <a:lstStyle/>
          <a:p>
            <a:pPr algn="ctr"/>
            <a:r>
              <a:rPr lang="en-US" dirty="0"/>
              <a:t>Thank You</a:t>
            </a:r>
          </a:p>
        </p:txBody>
      </p:sp>
      <p:sp>
        <p:nvSpPr>
          <p:cNvPr id="5" name="Text Placeholder 4">
            <a:extLst>
              <a:ext uri="{FF2B5EF4-FFF2-40B4-BE49-F238E27FC236}">
                <a16:creationId xmlns:a16="http://schemas.microsoft.com/office/drawing/2014/main" id="{81FC9A78-1A21-40B5-90F7-4BD4CBB2FA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965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table, floor, sitting&#10;&#10;Description generated with high confidence">
            <a:extLst>
              <a:ext uri="{FF2B5EF4-FFF2-40B4-BE49-F238E27FC236}">
                <a16:creationId xmlns:a16="http://schemas.microsoft.com/office/drawing/2014/main" id="{25B06F90-404E-4255-92B7-2D9D05312A21}"/>
              </a:ext>
            </a:extLst>
          </p:cNvPr>
          <p:cNvPicPr>
            <a:picLocks noChangeAspect="1"/>
          </p:cNvPicPr>
          <p:nvPr/>
        </p:nvPicPr>
        <p:blipFill rotWithShape="1">
          <a:blip r:embed="rId3">
            <a:extLst>
              <a:ext uri="{28A0092B-C50C-407E-A947-70E740481C1C}">
                <a14:useLocalDpi xmlns:a14="http://schemas.microsoft.com/office/drawing/2010/main" val="0"/>
              </a:ext>
            </a:extLst>
          </a:blip>
          <a:srcRect t="1897" r="9091" b="12876"/>
          <a:stretch/>
        </p:blipFill>
        <p:spPr>
          <a:xfrm>
            <a:off x="20" y="16376"/>
            <a:ext cx="12191980" cy="6857990"/>
          </a:xfrm>
          <a:prstGeom prst="rect">
            <a:avLst/>
          </a:prstGeom>
        </p:spPr>
      </p:pic>
      <p:sp>
        <p:nvSpPr>
          <p:cNvPr id="29" name="Rectangle 26">
            <a:extLst>
              <a:ext uri="{FF2B5EF4-FFF2-40B4-BE49-F238E27FC236}">
                <a16:creationId xmlns:a16="http://schemas.microsoft.com/office/drawing/2014/main" id="{724CD679-7405-4CD3-A92A-9469F279A59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65F353-83F9-4EF6-BC5C-1D3B37D9111B}"/>
              </a:ext>
            </a:extLst>
          </p:cNvPr>
          <p:cNvSpPr>
            <a:spLocks noGrp="1"/>
          </p:cNvSpPr>
          <p:nvPr>
            <p:ph type="title"/>
          </p:nvPr>
        </p:nvSpPr>
        <p:spPr>
          <a:xfrm>
            <a:off x="594805" y="640263"/>
            <a:ext cx="5221266" cy="1344975"/>
          </a:xfrm>
        </p:spPr>
        <p:txBody>
          <a:bodyPr>
            <a:normAutofit/>
          </a:bodyPr>
          <a:lstStyle/>
          <a:p>
            <a:r>
              <a:rPr lang="en-US" sz="4000" dirty="0"/>
              <a:t>Motivation</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346209627"/>
              </p:ext>
            </p:extLst>
          </p:nvPr>
        </p:nvGraphicFramePr>
        <p:xfrm>
          <a:off x="594110" y="2121763"/>
          <a:ext cx="5235490" cy="37730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00421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6792F05-2FD4-4F18-815E-15391E8B4A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holding a gun&#10;&#10;Description generated with high confidence">
            <a:extLst>
              <a:ext uri="{FF2B5EF4-FFF2-40B4-BE49-F238E27FC236}">
                <a16:creationId xmlns:a16="http://schemas.microsoft.com/office/drawing/2014/main" id="{A65B20AF-D445-4F34-B365-D5069B330D9D}"/>
              </a:ext>
            </a:extLst>
          </p:cNvPr>
          <p:cNvPicPr>
            <a:picLocks noChangeAspect="1"/>
          </p:cNvPicPr>
          <p:nvPr/>
        </p:nvPicPr>
        <p:blipFill rotWithShape="1">
          <a:blip r:embed="rId2">
            <a:extLst>
              <a:ext uri="{28A0092B-C50C-407E-A947-70E740481C1C}">
                <a14:useLocalDpi xmlns:a14="http://schemas.microsoft.com/office/drawing/2010/main" val="0"/>
              </a:ext>
            </a:extLst>
          </a:blip>
          <a:srcRect t="9693" r="2" b="22342"/>
          <a:stretch/>
        </p:blipFill>
        <p:spPr>
          <a:xfrm>
            <a:off x="6716923" y="1308208"/>
            <a:ext cx="5475077" cy="2790897"/>
          </a:xfrm>
          <a:custGeom>
            <a:avLst/>
            <a:gdLst>
              <a:gd name="connsiteX0" fmla="*/ 0 w 5475077"/>
              <a:gd name="connsiteY0" fmla="*/ 0 h 2583792"/>
              <a:gd name="connsiteX1" fmla="*/ 5475077 w 5475077"/>
              <a:gd name="connsiteY1" fmla="*/ 0 h 2583792"/>
              <a:gd name="connsiteX2" fmla="*/ 5475077 w 5475077"/>
              <a:gd name="connsiteY2" fmla="*/ 2583792 h 2583792"/>
              <a:gd name="connsiteX3" fmla="*/ 1197192 w 5475077"/>
              <a:gd name="connsiteY3" fmla="*/ 2583792 h 2583792"/>
            </a:gdLst>
            <a:ahLst/>
            <a:cxnLst>
              <a:cxn ang="0">
                <a:pos x="connsiteX0" y="connsiteY0"/>
              </a:cxn>
              <a:cxn ang="0">
                <a:pos x="connsiteX1" y="connsiteY1"/>
              </a:cxn>
              <a:cxn ang="0">
                <a:pos x="connsiteX2" y="connsiteY2"/>
              </a:cxn>
              <a:cxn ang="0">
                <a:pos x="connsiteX3" y="connsiteY3"/>
              </a:cxn>
            </a:cxnLst>
            <a:rect l="l" t="t" r="r" b="b"/>
            <a:pathLst>
              <a:path w="5475077" h="2583792">
                <a:moveTo>
                  <a:pt x="0" y="0"/>
                </a:moveTo>
                <a:lnTo>
                  <a:pt x="5475077" y="0"/>
                </a:lnTo>
                <a:lnTo>
                  <a:pt x="5475077" y="2583792"/>
                </a:lnTo>
                <a:lnTo>
                  <a:pt x="1197192" y="2583792"/>
                </a:lnTo>
                <a:close/>
              </a:path>
            </a:pathLst>
          </a:custGeom>
        </p:spPr>
      </p:pic>
      <p:pic>
        <p:nvPicPr>
          <p:cNvPr id="5" name="Picture 4" descr="A picture containing person&#10;&#10;Description generated with high confidence">
            <a:extLst>
              <a:ext uri="{FF2B5EF4-FFF2-40B4-BE49-F238E27FC236}">
                <a16:creationId xmlns:a16="http://schemas.microsoft.com/office/drawing/2014/main" id="{8BF1F65C-8E52-43F6-A171-2744F0079597}"/>
              </a:ext>
            </a:extLst>
          </p:cNvPr>
          <p:cNvPicPr>
            <a:picLocks noChangeAspect="1"/>
          </p:cNvPicPr>
          <p:nvPr/>
        </p:nvPicPr>
        <p:blipFill rotWithShape="1">
          <a:blip r:embed="rId3">
            <a:extLst>
              <a:ext uri="{28A0092B-C50C-407E-A947-70E740481C1C}">
                <a14:useLocalDpi xmlns:a14="http://schemas.microsoft.com/office/drawing/2010/main" val="0"/>
              </a:ext>
            </a:extLst>
          </a:blip>
          <a:srcRect l="-10658" t="7006" r="4001" b="11382"/>
          <a:stretch/>
        </p:blipFill>
        <p:spPr>
          <a:xfrm>
            <a:off x="7629235" y="4099105"/>
            <a:ext cx="4562764" cy="2618509"/>
          </a:xfrm>
          <a:custGeom>
            <a:avLst/>
            <a:gdLst>
              <a:gd name="connsiteX0" fmla="*/ 0 w 4277884"/>
              <a:gd name="connsiteY0" fmla="*/ 0 h 2583520"/>
              <a:gd name="connsiteX1" fmla="*/ 4277884 w 4277884"/>
              <a:gd name="connsiteY1" fmla="*/ 0 h 2583520"/>
              <a:gd name="connsiteX2" fmla="*/ 4277884 w 4277884"/>
              <a:gd name="connsiteY2" fmla="*/ 2583520 h 2583520"/>
              <a:gd name="connsiteX3" fmla="*/ 1192437 w 4277884"/>
              <a:gd name="connsiteY3" fmla="*/ 2583520 h 2583520"/>
              <a:gd name="connsiteX4" fmla="*/ 1188085 w 4277884"/>
              <a:gd name="connsiteY4" fmla="*/ 2574129 h 2583520"/>
              <a:gd name="connsiteX5" fmla="*/ 1192715 w 4277884"/>
              <a:gd name="connsiteY5" fmla="*/ 2574129 h 25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884" h="2583520">
                <a:moveTo>
                  <a:pt x="0" y="0"/>
                </a:moveTo>
                <a:lnTo>
                  <a:pt x="4277884" y="0"/>
                </a:lnTo>
                <a:lnTo>
                  <a:pt x="4277884" y="2583520"/>
                </a:lnTo>
                <a:lnTo>
                  <a:pt x="1192437" y="2583520"/>
                </a:lnTo>
                <a:lnTo>
                  <a:pt x="1188085" y="2574129"/>
                </a:lnTo>
                <a:lnTo>
                  <a:pt x="1192715" y="2574129"/>
                </a:lnTo>
                <a:close/>
              </a:path>
            </a:pathLst>
          </a:custGeom>
        </p:spPr>
      </p:pic>
      <p:sp>
        <p:nvSpPr>
          <p:cNvPr id="2" name="Title 1">
            <a:extLst>
              <a:ext uri="{FF2B5EF4-FFF2-40B4-BE49-F238E27FC236}">
                <a16:creationId xmlns:a16="http://schemas.microsoft.com/office/drawing/2014/main" id="{B069D3D2-2A5F-4D86-9A68-041E2B4E5E71}"/>
              </a:ext>
            </a:extLst>
          </p:cNvPr>
          <p:cNvSpPr>
            <a:spLocks noGrp="1"/>
          </p:cNvSpPr>
          <p:nvPr>
            <p:ph type="title"/>
          </p:nvPr>
        </p:nvSpPr>
        <p:spPr>
          <a:xfrm>
            <a:off x="838200" y="365125"/>
            <a:ext cx="10515600" cy="1325563"/>
          </a:xfrm>
        </p:spPr>
        <p:txBody>
          <a:bodyPr>
            <a:normAutofit/>
          </a:bodyPr>
          <a:lstStyle/>
          <a:p>
            <a:r>
              <a:rPr lang="en-US" dirty="0"/>
              <a:t>Background</a:t>
            </a:r>
          </a:p>
        </p:txBody>
      </p:sp>
      <p:sp>
        <p:nvSpPr>
          <p:cNvPr id="3" name="Content Placeholder 2">
            <a:extLst>
              <a:ext uri="{FF2B5EF4-FFF2-40B4-BE49-F238E27FC236}">
                <a16:creationId xmlns:a16="http://schemas.microsoft.com/office/drawing/2014/main" id="{E4058306-25EA-4D5A-AFEB-014831901FE3}"/>
              </a:ext>
            </a:extLst>
          </p:cNvPr>
          <p:cNvSpPr>
            <a:spLocks noGrp="1"/>
          </p:cNvSpPr>
          <p:nvPr>
            <p:ph idx="1"/>
          </p:nvPr>
        </p:nvSpPr>
        <p:spPr>
          <a:xfrm>
            <a:off x="838200" y="2021249"/>
            <a:ext cx="5707565" cy="4155713"/>
          </a:xfrm>
        </p:spPr>
        <p:txBody>
          <a:bodyPr>
            <a:normAutofit/>
          </a:bodyPr>
          <a:lstStyle/>
          <a:p>
            <a:r>
              <a:rPr lang="en-US" sz="2000" dirty="0"/>
              <a:t>Professional Athlete, part of Indian National Shooting Team.</a:t>
            </a:r>
          </a:p>
          <a:p>
            <a:r>
              <a:rPr lang="en-US" sz="2000" dirty="0"/>
              <a:t>International, multiple national medalist and 3 New National Records. </a:t>
            </a:r>
          </a:p>
          <a:p>
            <a:r>
              <a:rPr lang="en-US" sz="2000" dirty="0"/>
              <a:t>Life Member of National Rifle Association of India.</a:t>
            </a:r>
          </a:p>
          <a:p>
            <a:endParaRPr lang="en-US" sz="2000" dirty="0"/>
          </a:p>
        </p:txBody>
      </p:sp>
    </p:spTree>
    <p:extLst>
      <p:ext uri="{BB962C8B-B14F-4D97-AF65-F5344CB8AC3E}">
        <p14:creationId xmlns:p14="http://schemas.microsoft.com/office/powerpoint/2010/main" val="210169492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6" name="Content Placeholder 5">
            <a:extLst>
              <a:ext uri="{FF2B5EF4-FFF2-40B4-BE49-F238E27FC236}">
                <a16:creationId xmlns:a16="http://schemas.microsoft.com/office/drawing/2014/main" id="{D6F9FE02-37E1-4CAB-86B2-A1F1891974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0196" y="492573"/>
            <a:ext cx="5880796" cy="5880796"/>
          </a:xfrm>
          <a:prstGeom prst="rect">
            <a:avLst/>
          </a:prstGeom>
        </p:spPr>
      </p:pic>
      <p:sp>
        <p:nvSpPr>
          <p:cNvPr id="19" name="Rectangle 18">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065F353-83F9-4EF6-BC5C-1D3B37D9111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Sample Target</a:t>
            </a:r>
            <a:br>
              <a:rPr lang="en-US" sz="4800" kern="1200" dirty="0">
                <a:solidFill>
                  <a:schemeClr val="bg1"/>
                </a:solidFill>
                <a:latin typeface="+mj-lt"/>
                <a:ea typeface="+mj-ea"/>
                <a:cs typeface="+mj-cs"/>
              </a:rPr>
            </a:br>
            <a:r>
              <a:rPr lang="en-US" sz="4800" kern="1200" dirty="0">
                <a:solidFill>
                  <a:schemeClr val="bg1"/>
                </a:solidFill>
                <a:latin typeface="+mj-lt"/>
                <a:ea typeface="+mj-ea"/>
                <a:cs typeface="+mj-cs"/>
              </a:rPr>
              <a:t>{ 50M Rifle}</a:t>
            </a:r>
          </a:p>
        </p:txBody>
      </p:sp>
      <p:sp>
        <p:nvSpPr>
          <p:cNvPr id="7" name="TextBox 6">
            <a:extLst>
              <a:ext uri="{FF2B5EF4-FFF2-40B4-BE49-F238E27FC236}">
                <a16:creationId xmlns:a16="http://schemas.microsoft.com/office/drawing/2014/main" id="{4ADCAEDC-D10E-4A6E-817D-C33016AF5EF7}"/>
              </a:ext>
            </a:extLst>
          </p:cNvPr>
          <p:cNvSpPr txBox="1"/>
          <p:nvPr/>
        </p:nvSpPr>
        <p:spPr>
          <a:xfrm>
            <a:off x="543463" y="4018557"/>
            <a:ext cx="4002657" cy="1200329"/>
          </a:xfrm>
          <a:prstGeom prst="rect">
            <a:avLst/>
          </a:prstGeom>
          <a:noFill/>
        </p:spPr>
        <p:txBody>
          <a:bodyPr wrap="square" rtlCol="0">
            <a:spAutoFit/>
          </a:bodyPr>
          <a:lstStyle/>
          <a:p>
            <a:pPr algn="ctr"/>
            <a:r>
              <a:rPr lang="en-US" dirty="0">
                <a:solidFill>
                  <a:schemeClr val="bg1"/>
                </a:solidFill>
              </a:rPr>
              <a:t>Total Ø = 154.4 mm.</a:t>
            </a:r>
          </a:p>
          <a:p>
            <a:pPr algn="ctr"/>
            <a:r>
              <a:rPr lang="en-US" dirty="0">
                <a:solidFill>
                  <a:schemeClr val="bg1"/>
                </a:solidFill>
              </a:rPr>
              <a:t>  4 ring Ø = 106.4 mm.</a:t>
            </a:r>
          </a:p>
          <a:p>
            <a:pPr algn="ctr"/>
            <a:r>
              <a:rPr lang="en-US" dirty="0">
                <a:solidFill>
                  <a:schemeClr val="bg1"/>
                </a:solidFill>
              </a:rPr>
              <a:t>9 ring Ø = 26.4 mm.</a:t>
            </a:r>
          </a:p>
          <a:p>
            <a:pPr algn="ctr"/>
            <a:r>
              <a:rPr lang="en-US" dirty="0">
                <a:solidFill>
                  <a:schemeClr val="bg1"/>
                </a:solidFill>
              </a:rPr>
              <a:t>10 ring Ø = 10.4 mm </a:t>
            </a:r>
          </a:p>
        </p:txBody>
      </p:sp>
      <p:pic>
        <p:nvPicPr>
          <p:cNvPr id="9" name="Picture 8" descr="A close up of a logo&#10;&#10;Description generated with high confidence">
            <a:extLst>
              <a:ext uri="{FF2B5EF4-FFF2-40B4-BE49-F238E27FC236}">
                <a16:creationId xmlns:a16="http://schemas.microsoft.com/office/drawing/2014/main" id="{CB2248B0-9181-4117-AA0B-DE5B1BF5D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497" y="7942"/>
            <a:ext cx="2857500" cy="2857500"/>
          </a:xfrm>
          <a:prstGeom prst="rect">
            <a:avLst/>
          </a:prstGeom>
        </p:spPr>
      </p:pic>
    </p:spTree>
    <p:extLst>
      <p:ext uri="{BB962C8B-B14F-4D97-AF65-F5344CB8AC3E}">
        <p14:creationId xmlns:p14="http://schemas.microsoft.com/office/powerpoint/2010/main" val="3350105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41DC-DD59-4093-8F2F-20C403D29E89}"/>
              </a:ext>
            </a:extLst>
          </p:cNvPr>
          <p:cNvSpPr>
            <a:spLocks noGrp="1"/>
          </p:cNvSpPr>
          <p:nvPr>
            <p:ph type="title"/>
          </p:nvPr>
        </p:nvSpPr>
        <p:spPr/>
        <p:txBody>
          <a:bodyPr/>
          <a:lstStyle/>
          <a:p>
            <a:r>
              <a:rPr lang="en-US" dirty="0"/>
              <a:t>What I want to Achieve</a:t>
            </a:r>
          </a:p>
        </p:txBody>
      </p:sp>
      <p:sp>
        <p:nvSpPr>
          <p:cNvPr id="3" name="Content Placeholder 2">
            <a:extLst>
              <a:ext uri="{FF2B5EF4-FFF2-40B4-BE49-F238E27FC236}">
                <a16:creationId xmlns:a16="http://schemas.microsoft.com/office/drawing/2014/main" id="{8F157C58-AD53-4863-A343-7FD032A8CB95}"/>
              </a:ext>
            </a:extLst>
          </p:cNvPr>
          <p:cNvSpPr>
            <a:spLocks noGrp="1"/>
          </p:cNvSpPr>
          <p:nvPr>
            <p:ph idx="1"/>
          </p:nvPr>
        </p:nvSpPr>
        <p:spPr/>
        <p:txBody>
          <a:bodyPr/>
          <a:lstStyle/>
          <a:p>
            <a:r>
              <a:rPr lang="en-US" dirty="0"/>
              <a:t>Identify the target type.</a:t>
            </a:r>
          </a:p>
          <a:p>
            <a:r>
              <a:rPr lang="en-US" dirty="0"/>
              <a:t>Android app to automate the scoring.</a:t>
            </a:r>
          </a:p>
          <a:p>
            <a:r>
              <a:rPr lang="en-US" dirty="0"/>
              <a:t>Continuous scoring using video.</a:t>
            </a:r>
          </a:p>
          <a:p>
            <a:r>
              <a:rPr lang="en-US" dirty="0"/>
              <a:t>Should solve transformations problem.</a:t>
            </a:r>
          </a:p>
          <a:p>
            <a:r>
              <a:rPr lang="en-US" dirty="0"/>
              <a:t>Come close to International Accuracy standards.</a:t>
            </a:r>
          </a:p>
        </p:txBody>
      </p:sp>
    </p:spTree>
    <p:extLst>
      <p:ext uri="{BB962C8B-B14F-4D97-AF65-F5344CB8AC3E}">
        <p14:creationId xmlns:p14="http://schemas.microsoft.com/office/powerpoint/2010/main" val="162850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413D172-8B6A-47F5-9813-DE455773F3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Content Placeholder 7">
            <a:extLst>
              <a:ext uri="{FF2B5EF4-FFF2-40B4-BE49-F238E27FC236}">
                <a16:creationId xmlns:a16="http://schemas.microsoft.com/office/drawing/2014/main" id="{C3306C03-31AA-452C-B612-93882CB43624}"/>
              </a:ext>
            </a:extLst>
          </p:cNvPr>
          <p:cNvPicPr>
            <a:picLocks noChangeAspect="1"/>
          </p:cNvPicPr>
          <p:nvPr/>
        </p:nvPicPr>
        <p:blipFill rotWithShape="1">
          <a:blip r:embed="rId3">
            <a:extLst>
              <a:ext uri="{28A0092B-C50C-407E-A947-70E740481C1C}">
                <a14:useLocalDpi xmlns:a14="http://schemas.microsoft.com/office/drawing/2010/main" val="0"/>
              </a:ext>
            </a:extLst>
          </a:blip>
          <a:srcRect r="-2" b="655"/>
          <a:stretch/>
        </p:blipFill>
        <p:spPr>
          <a:xfrm>
            <a:off x="7737635" y="-1"/>
            <a:ext cx="3555205" cy="6858001"/>
          </a:xfrm>
          <a:prstGeom prst="rect">
            <a:avLst/>
          </a:prstGeom>
        </p:spPr>
      </p:pic>
      <p:sp>
        <p:nvSpPr>
          <p:cNvPr id="2" name="Title 1">
            <a:extLst>
              <a:ext uri="{FF2B5EF4-FFF2-40B4-BE49-F238E27FC236}">
                <a16:creationId xmlns:a16="http://schemas.microsoft.com/office/drawing/2014/main" id="{CA450BA2-EAF6-4C96-AD5B-035A9786F19F}"/>
              </a:ext>
            </a:extLst>
          </p:cNvPr>
          <p:cNvSpPr>
            <a:spLocks noGrp="1"/>
          </p:cNvSpPr>
          <p:nvPr>
            <p:ph type="title"/>
          </p:nvPr>
        </p:nvSpPr>
        <p:spPr>
          <a:xfrm>
            <a:off x="838200" y="365125"/>
            <a:ext cx="6505575" cy="1325563"/>
          </a:xfrm>
        </p:spPr>
        <p:txBody>
          <a:bodyPr>
            <a:normAutofit/>
          </a:bodyPr>
          <a:lstStyle/>
          <a:p>
            <a:r>
              <a:rPr lang="en-US" dirty="0"/>
              <a:t>Challenges</a:t>
            </a:r>
          </a:p>
        </p:txBody>
      </p:sp>
      <p:sp>
        <p:nvSpPr>
          <p:cNvPr id="3" name="Content Placeholder 2">
            <a:extLst>
              <a:ext uri="{FF2B5EF4-FFF2-40B4-BE49-F238E27FC236}">
                <a16:creationId xmlns:a16="http://schemas.microsoft.com/office/drawing/2014/main" id="{F1EB39ED-DC2C-4CB8-86C5-4A272BC4A7CF}"/>
              </a:ext>
            </a:extLst>
          </p:cNvPr>
          <p:cNvSpPr>
            <a:spLocks noGrp="1"/>
          </p:cNvSpPr>
          <p:nvPr>
            <p:ph idx="1"/>
          </p:nvPr>
        </p:nvSpPr>
        <p:spPr>
          <a:xfrm>
            <a:off x="838200" y="1825625"/>
            <a:ext cx="6505575" cy="4351338"/>
          </a:xfrm>
        </p:spPr>
        <p:txBody>
          <a:bodyPr>
            <a:normAutofit/>
          </a:bodyPr>
          <a:lstStyle/>
          <a:p>
            <a:r>
              <a:rPr lang="en-US" dirty="0"/>
              <a:t>BIGGEST : Accuracy and Precision to match the standardized methods.</a:t>
            </a:r>
          </a:p>
          <a:p>
            <a:r>
              <a:rPr lang="en-US" dirty="0"/>
              <a:t>Is that a 9 or a 10 =&gt;</a:t>
            </a:r>
          </a:p>
        </p:txBody>
      </p:sp>
      <p:sp>
        <p:nvSpPr>
          <p:cNvPr id="8" name="Rectangle 7">
            <a:extLst>
              <a:ext uri="{FF2B5EF4-FFF2-40B4-BE49-F238E27FC236}">
                <a16:creationId xmlns:a16="http://schemas.microsoft.com/office/drawing/2014/main" id="{D70F66AC-E4E8-4EFE-8DC3-7E3FA5545805}"/>
              </a:ext>
            </a:extLst>
          </p:cNvPr>
          <p:cNvSpPr/>
          <p:nvPr/>
        </p:nvSpPr>
        <p:spPr>
          <a:xfrm>
            <a:off x="2715491" y="6581001"/>
            <a:ext cx="6096000" cy="276999"/>
          </a:xfrm>
          <a:prstGeom prst="rect">
            <a:avLst/>
          </a:prstGeom>
        </p:spPr>
        <p:txBody>
          <a:bodyPr>
            <a:spAutoFit/>
          </a:bodyPr>
          <a:lstStyle/>
          <a:p>
            <a:r>
              <a:rPr lang="en-US" sz="1200" dirty="0"/>
              <a:t>Image from : http://www.odcmp.org/0108/default.asp?page=SCORINGGAUGES</a:t>
            </a:r>
          </a:p>
        </p:txBody>
      </p:sp>
    </p:spTree>
    <p:extLst>
      <p:ext uri="{BB962C8B-B14F-4D97-AF65-F5344CB8AC3E}">
        <p14:creationId xmlns:p14="http://schemas.microsoft.com/office/powerpoint/2010/main" val="120163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90EC-00E8-45FF-8EFA-04C3FC8C1C32}"/>
              </a:ext>
            </a:extLst>
          </p:cNvPr>
          <p:cNvSpPr>
            <a:spLocks noGrp="1"/>
          </p:cNvSpPr>
          <p:nvPr>
            <p:ph type="title"/>
          </p:nvPr>
        </p:nvSpPr>
        <p:spPr/>
        <p:txBody>
          <a:bodyPr/>
          <a:lstStyle/>
          <a:p>
            <a:r>
              <a:rPr lang="en-US" dirty="0"/>
              <a:t>Challenges Continued</a:t>
            </a:r>
          </a:p>
        </p:txBody>
      </p:sp>
      <p:sp>
        <p:nvSpPr>
          <p:cNvPr id="3" name="Content Placeholder 2">
            <a:extLst>
              <a:ext uri="{FF2B5EF4-FFF2-40B4-BE49-F238E27FC236}">
                <a16:creationId xmlns:a16="http://schemas.microsoft.com/office/drawing/2014/main" id="{C50733D9-D6E0-4971-BAC3-F82B83A8006A}"/>
              </a:ext>
            </a:extLst>
          </p:cNvPr>
          <p:cNvSpPr>
            <a:spLocks noGrp="1"/>
          </p:cNvSpPr>
          <p:nvPr>
            <p:ph idx="1"/>
          </p:nvPr>
        </p:nvSpPr>
        <p:spPr/>
        <p:txBody>
          <a:bodyPr/>
          <a:lstStyle/>
          <a:p>
            <a:r>
              <a:rPr lang="en-US" dirty="0"/>
              <a:t>Imperfect shot hole.</a:t>
            </a:r>
          </a:p>
          <a:p>
            <a:r>
              <a:rPr lang="en-US" dirty="0"/>
              <a:t>Paper cut due to shot.</a:t>
            </a:r>
          </a:p>
          <a:p>
            <a:r>
              <a:rPr lang="en-US" dirty="0"/>
              <a:t>Shots on black part is still okay, </a:t>
            </a:r>
          </a:p>
          <a:p>
            <a:r>
              <a:rPr lang="en-US" dirty="0"/>
              <a:t>Check shots on white background.</a:t>
            </a:r>
          </a:p>
        </p:txBody>
      </p:sp>
      <p:pic>
        <p:nvPicPr>
          <p:cNvPr id="5" name="Picture 4">
            <a:extLst>
              <a:ext uri="{FF2B5EF4-FFF2-40B4-BE49-F238E27FC236}">
                <a16:creationId xmlns:a16="http://schemas.microsoft.com/office/drawing/2014/main" id="{E7266BE5-FE12-4846-8FB4-0131D2200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134" y="3868792"/>
            <a:ext cx="2668884" cy="2733281"/>
          </a:xfrm>
          <a:prstGeom prst="rect">
            <a:avLst/>
          </a:prstGeom>
        </p:spPr>
      </p:pic>
      <p:pic>
        <p:nvPicPr>
          <p:cNvPr id="7" name="Picture 6" descr="A close up of a device&#10;&#10;Description generated with high confidence">
            <a:extLst>
              <a:ext uri="{FF2B5EF4-FFF2-40B4-BE49-F238E27FC236}">
                <a16:creationId xmlns:a16="http://schemas.microsoft.com/office/drawing/2014/main" id="{8443C9BD-A4F4-44AF-AFAB-AD037A083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437" y="3906810"/>
            <a:ext cx="2679388" cy="2657244"/>
          </a:xfrm>
          <a:prstGeom prst="rect">
            <a:avLst/>
          </a:prstGeom>
        </p:spPr>
      </p:pic>
      <p:pic>
        <p:nvPicPr>
          <p:cNvPr id="9" name="Picture 8">
            <a:extLst>
              <a:ext uri="{FF2B5EF4-FFF2-40B4-BE49-F238E27FC236}">
                <a16:creationId xmlns:a16="http://schemas.microsoft.com/office/drawing/2014/main" id="{94F9AD1B-8912-453D-8829-04E2ECBE6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951" y="10436"/>
            <a:ext cx="2941299" cy="3298708"/>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7D191C2E-13F9-4952-981B-E65EAE0C4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543925" y="3219450"/>
            <a:ext cx="3609975" cy="3609975"/>
          </a:xfrm>
          <a:prstGeom prst="rect">
            <a:avLst/>
          </a:prstGeom>
        </p:spPr>
      </p:pic>
    </p:spTree>
    <p:extLst>
      <p:ext uri="{BB962C8B-B14F-4D97-AF65-F5344CB8AC3E}">
        <p14:creationId xmlns:p14="http://schemas.microsoft.com/office/powerpoint/2010/main" val="362997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5C6282B-2760-41D1-80A3-256A491F4161}"/>
              </a:ext>
            </a:extLst>
          </p:cNvPr>
          <p:cNvSpPr>
            <a:spLocks noGrp="1"/>
          </p:cNvSpPr>
          <p:nvPr>
            <p:ph type="title"/>
          </p:nvPr>
        </p:nvSpPr>
        <p:spPr/>
        <p:txBody>
          <a:bodyPr/>
          <a:lstStyle/>
          <a:p>
            <a:r>
              <a:rPr lang="en-US" dirty="0"/>
              <a:t>Challenges Continued </a:t>
            </a:r>
          </a:p>
        </p:txBody>
      </p:sp>
      <p:sp>
        <p:nvSpPr>
          <p:cNvPr id="11" name="Content Placeholder 10">
            <a:extLst>
              <a:ext uri="{FF2B5EF4-FFF2-40B4-BE49-F238E27FC236}">
                <a16:creationId xmlns:a16="http://schemas.microsoft.com/office/drawing/2014/main" id="{58FAD436-170F-4A22-B4FD-F60AD94DB9FE}"/>
              </a:ext>
            </a:extLst>
          </p:cNvPr>
          <p:cNvSpPr>
            <a:spLocks noGrp="1"/>
          </p:cNvSpPr>
          <p:nvPr>
            <p:ph idx="1"/>
          </p:nvPr>
        </p:nvSpPr>
        <p:spPr/>
        <p:txBody>
          <a:bodyPr/>
          <a:lstStyle/>
          <a:p>
            <a:r>
              <a:rPr lang="en-US" dirty="0"/>
              <a:t>Computation on a mobile device.</a:t>
            </a:r>
          </a:p>
          <a:p>
            <a:r>
              <a:rPr lang="en-US" dirty="0"/>
              <a:t>Lighting differences.</a:t>
            </a:r>
          </a:p>
          <a:p>
            <a:r>
              <a:rPr lang="en-US" dirty="0"/>
              <a:t>Scaling Challenges.</a:t>
            </a:r>
          </a:p>
          <a:p>
            <a:r>
              <a:rPr lang="en-US" dirty="0"/>
              <a:t>Zero shot.</a:t>
            </a:r>
          </a:p>
          <a:p>
            <a:endParaRPr lang="en-US" dirty="0"/>
          </a:p>
        </p:txBody>
      </p:sp>
      <p:pic>
        <p:nvPicPr>
          <p:cNvPr id="5" name="Picture 4" descr="A close up of a logo&#10;&#10;Description generated with high confidence">
            <a:extLst>
              <a:ext uri="{FF2B5EF4-FFF2-40B4-BE49-F238E27FC236}">
                <a16:creationId xmlns:a16="http://schemas.microsoft.com/office/drawing/2014/main" id="{1F9A8227-7BD8-4BF8-B437-F5354A2F6BA6}"/>
              </a:ext>
            </a:extLst>
          </p:cNvPr>
          <p:cNvPicPr>
            <a:picLocks noChangeAspect="1"/>
          </p:cNvPicPr>
          <p:nvPr/>
        </p:nvPicPr>
        <p:blipFill rotWithShape="1">
          <a:blip r:embed="rId2">
            <a:extLst>
              <a:ext uri="{28A0092B-C50C-407E-A947-70E740481C1C}">
                <a14:useLocalDpi xmlns:a14="http://schemas.microsoft.com/office/drawing/2010/main" val="0"/>
              </a:ext>
            </a:extLst>
          </a:blip>
          <a:srcRect l="27660" t="4595" r="27589" b="8218"/>
          <a:stretch/>
        </p:blipFill>
        <p:spPr>
          <a:xfrm>
            <a:off x="6511636" y="1302591"/>
            <a:ext cx="4842777" cy="4732219"/>
          </a:xfrm>
          <a:prstGeom prst="rect">
            <a:avLst/>
          </a:prstGeom>
        </p:spPr>
      </p:pic>
      <p:sp>
        <p:nvSpPr>
          <p:cNvPr id="6" name="TextBox 5">
            <a:extLst>
              <a:ext uri="{FF2B5EF4-FFF2-40B4-BE49-F238E27FC236}">
                <a16:creationId xmlns:a16="http://schemas.microsoft.com/office/drawing/2014/main" id="{26EAC40B-A8F7-4210-BB2A-F942D1623BF6}"/>
              </a:ext>
            </a:extLst>
          </p:cNvPr>
          <p:cNvSpPr txBox="1"/>
          <p:nvPr/>
        </p:nvSpPr>
        <p:spPr>
          <a:xfrm>
            <a:off x="6511636" y="6034810"/>
            <a:ext cx="4775200" cy="369332"/>
          </a:xfrm>
          <a:prstGeom prst="rect">
            <a:avLst/>
          </a:prstGeom>
          <a:noFill/>
        </p:spPr>
        <p:txBody>
          <a:bodyPr wrap="square" rtlCol="0">
            <a:spAutoFit/>
          </a:bodyPr>
          <a:lstStyle/>
          <a:p>
            <a:r>
              <a:rPr lang="en-US" dirty="0"/>
              <a:t>Hough circle – </a:t>
            </a:r>
            <a:r>
              <a:rPr lang="en-US" dirty="0" err="1"/>
              <a:t>Matlab</a:t>
            </a:r>
            <a:r>
              <a:rPr lang="en-US" dirty="0"/>
              <a:t> took 15 sec on i7 machine!</a:t>
            </a:r>
          </a:p>
        </p:txBody>
      </p:sp>
    </p:spTree>
    <p:extLst>
      <p:ext uri="{BB962C8B-B14F-4D97-AF65-F5344CB8AC3E}">
        <p14:creationId xmlns:p14="http://schemas.microsoft.com/office/powerpoint/2010/main" val="2631891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0BA2-EAF6-4C96-AD5B-035A9786F19F}"/>
              </a:ext>
            </a:extLst>
          </p:cNvPr>
          <p:cNvSpPr>
            <a:spLocks noGrp="1"/>
          </p:cNvSpPr>
          <p:nvPr>
            <p:ph type="title"/>
          </p:nvPr>
        </p:nvSpPr>
        <p:spPr/>
        <p:txBody>
          <a:bodyPr>
            <a:normAutofit/>
          </a:bodyPr>
          <a:lstStyle/>
          <a:p>
            <a:r>
              <a:rPr lang="en-US" dirty="0"/>
              <a:t>Gauges</a:t>
            </a:r>
          </a:p>
        </p:txBody>
      </p:sp>
      <p:sp>
        <p:nvSpPr>
          <p:cNvPr id="10" name="Text Placeholder 9">
            <a:extLst>
              <a:ext uri="{FF2B5EF4-FFF2-40B4-BE49-F238E27FC236}">
                <a16:creationId xmlns:a16="http://schemas.microsoft.com/office/drawing/2014/main" id="{CFA17BEE-835B-47F3-B9D2-FD29F2F13D77}"/>
              </a:ext>
            </a:extLst>
          </p:cNvPr>
          <p:cNvSpPr>
            <a:spLocks noGrp="1"/>
          </p:cNvSpPr>
          <p:nvPr>
            <p:ph type="body" idx="1"/>
          </p:nvPr>
        </p:nvSpPr>
        <p:spPr>
          <a:xfrm>
            <a:off x="839788" y="1288706"/>
            <a:ext cx="8876506" cy="461673"/>
          </a:xfrm>
        </p:spPr>
        <p:txBody>
          <a:bodyPr/>
          <a:lstStyle/>
          <a:p>
            <a:r>
              <a:rPr lang="en-US" dirty="0"/>
              <a:t>Gauges are used to accurately measure the score of each shot.</a:t>
            </a:r>
          </a:p>
        </p:txBody>
      </p:sp>
      <p:pic>
        <p:nvPicPr>
          <p:cNvPr id="14" name="Content Placeholder 13" descr="A picture containing cup, indoor, sitting&#10;&#10;Description generated with very high confidence">
            <a:extLst>
              <a:ext uri="{FF2B5EF4-FFF2-40B4-BE49-F238E27FC236}">
                <a16:creationId xmlns:a16="http://schemas.microsoft.com/office/drawing/2014/main" id="{FE115448-4591-4403-B9A6-D8DA4F7C5EF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839788" y="2505075"/>
            <a:ext cx="3858420" cy="3819836"/>
          </a:xfrm>
        </p:spPr>
      </p:pic>
      <p:pic>
        <p:nvPicPr>
          <p:cNvPr id="6" name="Picture 5" descr="A picture containing indoor, wall&#10;&#10;Description generated with very high confidence">
            <a:extLst>
              <a:ext uri="{FF2B5EF4-FFF2-40B4-BE49-F238E27FC236}">
                <a16:creationId xmlns:a16="http://schemas.microsoft.com/office/drawing/2014/main" id="{9B8EA70D-4BC6-428E-8084-AF8B57AC19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5578" y="1750379"/>
            <a:ext cx="2070716" cy="4792229"/>
          </a:xfrm>
          <a:prstGeom prst="rect">
            <a:avLst/>
          </a:prstGeom>
        </p:spPr>
      </p:pic>
      <p:sp>
        <p:nvSpPr>
          <p:cNvPr id="15" name="TextBox 14">
            <a:extLst>
              <a:ext uri="{FF2B5EF4-FFF2-40B4-BE49-F238E27FC236}">
                <a16:creationId xmlns:a16="http://schemas.microsoft.com/office/drawing/2014/main" id="{E44E913B-A9D6-4B84-B57C-380FF28EEA19}"/>
              </a:ext>
            </a:extLst>
          </p:cNvPr>
          <p:cNvSpPr txBox="1"/>
          <p:nvPr/>
        </p:nvSpPr>
        <p:spPr>
          <a:xfrm>
            <a:off x="5486400" y="6542608"/>
            <a:ext cx="6446982" cy="307777"/>
          </a:xfrm>
          <a:prstGeom prst="rect">
            <a:avLst/>
          </a:prstGeom>
          <a:noFill/>
        </p:spPr>
        <p:txBody>
          <a:bodyPr wrap="square" rtlCol="0">
            <a:spAutoFit/>
          </a:bodyPr>
          <a:lstStyle/>
          <a:p>
            <a:r>
              <a:rPr lang="en-US" sz="1400" dirty="0"/>
              <a:t>Images from : http://www.odcmp.org/0108/default.asp?page=SCORINGGAUGES</a:t>
            </a:r>
          </a:p>
        </p:txBody>
      </p:sp>
    </p:spTree>
    <p:extLst>
      <p:ext uri="{BB962C8B-B14F-4D97-AF65-F5344CB8AC3E}">
        <p14:creationId xmlns:p14="http://schemas.microsoft.com/office/powerpoint/2010/main" val="124387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830</Words>
  <Application>Microsoft Office PowerPoint</Application>
  <PresentationFormat>Widescreen</PresentationFormat>
  <Paragraphs>83</Paragraphs>
  <Slides>13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Automatic Target Scoring</vt:lpstr>
      <vt:lpstr>Motivation</vt:lpstr>
      <vt:lpstr>Background</vt:lpstr>
      <vt:lpstr>Sample Target { 50M Rifle}</vt:lpstr>
      <vt:lpstr>What I want to Achieve</vt:lpstr>
      <vt:lpstr>Challenges</vt:lpstr>
      <vt:lpstr>Challenges Continued</vt:lpstr>
      <vt:lpstr>Challenges Continued </vt:lpstr>
      <vt:lpstr>Gauges</vt:lpstr>
      <vt:lpstr>Approach to solve the problem.</vt:lpstr>
      <vt:lpstr>Criteria for success (For 50M target)</vt:lpstr>
      <vt:lpstr>Proposed 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Shot Scoring</dc:title>
  <dc:creator>Chaudhari, Ninad</dc:creator>
  <cp:lastModifiedBy>Chaudhari, Ninad</cp:lastModifiedBy>
  <cp:revision>11</cp:revision>
  <dcterms:created xsi:type="dcterms:W3CDTF">2017-10-15T22:48:10Z</dcterms:created>
  <dcterms:modified xsi:type="dcterms:W3CDTF">2017-12-22T01:58:19Z</dcterms:modified>
</cp:coreProperties>
</file>